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50" r:id="rId2"/>
  </p:sldMasterIdLst>
  <p:notesMasterIdLst>
    <p:notesMasterId r:id="rId13"/>
  </p:notesMasterIdLst>
  <p:sldIdLst>
    <p:sldId id="256" r:id="rId3"/>
    <p:sldId id="257" r:id="rId4"/>
    <p:sldId id="259" r:id="rId5"/>
    <p:sldId id="258" r:id="rId6"/>
    <p:sldId id="299" r:id="rId7"/>
    <p:sldId id="260" r:id="rId8"/>
    <p:sldId id="297" r:id="rId9"/>
    <p:sldId id="261" r:id="rId10"/>
    <p:sldId id="296" r:id="rId11"/>
    <p:sldId id="300" r:id="rId12"/>
  </p:sldIdLst>
  <p:sldSz cx="9144000" cy="6858000" type="screen4x3"/>
  <p:notesSz cx="7010400" cy="92360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r" rtl="1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r" rtl="1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r" rtl="1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r" rtl="1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r" rtl="1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r" rtl="1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r" rtl="1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r" rtl="1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r" rtl="1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9" roundtripDataSignature="AMtx7mj2+imgXNDS+QYhxlZmLSSQxnBeV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1E02EA7-3355-43AC-B759-658271C0D923}">
  <a:tblStyle styleId="{91E02EA7-3355-43AC-B759-658271C0D923}" styleName="Table_0">
    <a:wholeTbl>
      <a:tcTxStyle b="off" i="off">
        <a:font>
          <a:latin typeface="Tw Cen MT"/>
          <a:ea typeface="Tw Cen MT"/>
          <a:cs typeface="Tw Cen MT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EF2F7"/>
          </a:solidFill>
        </a:fill>
      </a:tcStyle>
    </a:wholeTbl>
    <a:band1H>
      <a:tcTxStyle/>
      <a:tcStyle>
        <a:tcBdr/>
        <a:fill>
          <a:solidFill>
            <a:srgbClr val="DCE5EE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CE5EE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Tw Cen MT"/>
          <a:ea typeface="Tw Cen MT"/>
          <a:cs typeface="Tw Cen MT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Tw Cen MT"/>
          <a:ea typeface="Tw Cen MT"/>
          <a:cs typeface="Tw Cen MT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Tw Cen MT"/>
          <a:ea typeface="Tw Cen MT"/>
          <a:cs typeface="Tw Cen MT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Tw Cen MT"/>
          <a:ea typeface="Tw Cen MT"/>
          <a:cs typeface="Tw Cen MT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240"/>
    <p:restoredTop sz="94554"/>
  </p:normalViewPr>
  <p:slideViewPr>
    <p:cSldViewPr snapToGrid="0">
      <p:cViewPr varScale="1">
        <p:scale>
          <a:sx n="78" d="100"/>
          <a:sy n="78" d="100"/>
        </p:scale>
        <p:origin x="1171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90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9" Type="http://customschemas.google.com/relationships/presentationmetadata" Target="metadata"/><Relationship Id="rId3" Type="http://schemas.openxmlformats.org/officeDocument/2006/relationships/slide" Target="slides/slide1.xml"/><Relationship Id="rId42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40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5"/>
            <a:ext cx="3038155" cy="4619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9775" tIns="44875" rIns="89775" bIns="44875" anchor="t" anchorCtr="0">
            <a:noAutofit/>
          </a:bodyPr>
          <a:lstStyle>
            <a:lvl1pPr marR="0"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sym typeface="Calibri"/>
              </a:defRPr>
            </a:lvl1pPr>
            <a:lvl2pPr marR="0"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sym typeface="Calibri"/>
              </a:defRPr>
            </a:lvl2pPr>
            <a:lvl3pPr marR="0"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sym typeface="Calibri"/>
              </a:defRPr>
            </a:lvl3pPr>
            <a:lvl4pPr marR="0"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sym typeface="Calibri"/>
              </a:defRPr>
            </a:lvl4pPr>
            <a:lvl5pPr marR="0"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sym typeface="Calibri"/>
              </a:defRPr>
            </a:lvl5pPr>
            <a:lvl6pPr marR="0"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sym typeface="Calibri"/>
              </a:defRPr>
            </a:lvl6pPr>
            <a:lvl7pPr marR="0"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sym typeface="Calibri"/>
              </a:defRPr>
            </a:lvl7pPr>
            <a:lvl8pPr marR="0"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sym typeface="Calibri"/>
              </a:defRPr>
            </a:lvl8pPr>
            <a:lvl9pPr marR="0"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70675" y="5"/>
            <a:ext cx="3038155" cy="4619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9775" tIns="44875" rIns="89775" bIns="44875" anchor="t" anchorCtr="0">
            <a:noAutofit/>
          </a:bodyPr>
          <a:lstStyle>
            <a:lvl1pPr marR="0"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sym typeface="Calibri"/>
              </a:defRPr>
            </a:lvl1pPr>
            <a:lvl2pPr marR="0"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sym typeface="Calibri"/>
              </a:defRPr>
            </a:lvl2pPr>
            <a:lvl3pPr marR="0"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sym typeface="Calibri"/>
              </a:defRPr>
            </a:lvl3pPr>
            <a:lvl4pPr marR="0"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sym typeface="Calibri"/>
              </a:defRPr>
            </a:lvl4pPr>
            <a:lvl5pPr marR="0"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sym typeface="Calibri"/>
              </a:defRPr>
            </a:lvl5pPr>
            <a:lvl6pPr marR="0"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sym typeface="Calibri"/>
              </a:defRPr>
            </a:lvl6pPr>
            <a:lvl7pPr marR="0"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sym typeface="Calibri"/>
              </a:defRPr>
            </a:lvl7pPr>
            <a:lvl8pPr marR="0"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sym typeface="Calibri"/>
              </a:defRPr>
            </a:lvl8pPr>
            <a:lvl9pPr marR="0"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95388" y="692150"/>
            <a:ext cx="46196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1361" y="4387845"/>
            <a:ext cx="5607691" cy="41560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9775" tIns="44875" rIns="89775" bIns="44875" anchor="t" anchorCtr="0">
            <a:normAutofit/>
          </a:bodyPr>
          <a:lstStyle>
            <a:lvl1pPr marL="457200" marR="0" lvl="0" indent="-22860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sym typeface="Calibri"/>
              </a:defRPr>
            </a:lvl1pPr>
            <a:lvl2pPr marL="914400" marR="0" lvl="1" indent="-22860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sym typeface="Calibri"/>
              </a:defRPr>
            </a:lvl2pPr>
            <a:lvl3pPr marL="1371600" marR="0" lvl="2" indent="-22860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sym typeface="Calibri"/>
              </a:defRPr>
            </a:lvl3pPr>
            <a:lvl4pPr marL="1828800" marR="0" lvl="3" indent="-22860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sym typeface="Calibri"/>
              </a:defRPr>
            </a:lvl4pPr>
            <a:lvl5pPr marL="2286000" marR="0" lvl="4" indent="-22860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sym typeface="Calibri"/>
              </a:defRPr>
            </a:lvl5pPr>
            <a:lvl6pPr marL="2743200" marR="0" lvl="5" indent="-22860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sym typeface="Calibri"/>
              </a:defRPr>
            </a:lvl6pPr>
            <a:lvl7pPr marL="3200400" marR="0" lvl="6" indent="-22860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sym typeface="Calibri"/>
              </a:defRPr>
            </a:lvl7pPr>
            <a:lvl8pPr marL="3657600" marR="0" lvl="7" indent="-22860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sym typeface="Calibri"/>
              </a:defRPr>
            </a:lvl8pPr>
            <a:lvl9pPr marL="4114800" marR="0" lvl="8" indent="-22860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772553"/>
            <a:ext cx="3038155" cy="4619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9775" tIns="44875" rIns="89775" bIns="44875" anchor="b" anchorCtr="0">
            <a:noAutofit/>
          </a:bodyPr>
          <a:lstStyle>
            <a:lvl1pPr marR="0"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sym typeface="Calibri"/>
              </a:defRPr>
            </a:lvl1pPr>
            <a:lvl2pPr marR="0"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sym typeface="Calibri"/>
              </a:defRPr>
            </a:lvl2pPr>
            <a:lvl3pPr marR="0"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sym typeface="Calibri"/>
              </a:defRPr>
            </a:lvl3pPr>
            <a:lvl4pPr marR="0"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sym typeface="Calibri"/>
              </a:defRPr>
            </a:lvl4pPr>
            <a:lvl5pPr marR="0"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sym typeface="Calibri"/>
              </a:defRPr>
            </a:lvl5pPr>
            <a:lvl6pPr marR="0"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sym typeface="Calibri"/>
              </a:defRPr>
            </a:lvl6pPr>
            <a:lvl7pPr marR="0"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sym typeface="Calibri"/>
              </a:defRPr>
            </a:lvl7pPr>
            <a:lvl8pPr marR="0"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sym typeface="Calibri"/>
              </a:defRPr>
            </a:lvl8pPr>
            <a:lvl9pPr marR="0"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70675" y="8772553"/>
            <a:ext cx="3038155" cy="4619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9775" tIns="44875" rIns="89775" bIns="4487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r" rtl="1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sym typeface="Arial"/>
      </a:defRPr>
    </a:lvl1pPr>
    <a:lvl2pPr marR="0" lvl="1" algn="r" rtl="1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sym typeface="Arial"/>
      </a:defRPr>
    </a:lvl2pPr>
    <a:lvl3pPr marR="0" lvl="2" algn="r" rtl="1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sym typeface="Arial"/>
      </a:defRPr>
    </a:lvl3pPr>
    <a:lvl4pPr marR="0" lvl="3" algn="r" rtl="1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sym typeface="Arial"/>
      </a:defRPr>
    </a:lvl4pPr>
    <a:lvl5pPr marR="0" lvl="4" algn="r" rtl="1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sym typeface="Arial"/>
      </a:defRPr>
    </a:lvl5pPr>
    <a:lvl6pPr marR="0" lvl="5" algn="r" rtl="1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sym typeface="Arial"/>
      </a:defRPr>
    </a:lvl6pPr>
    <a:lvl7pPr marR="0" lvl="6" algn="r" rtl="1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sym typeface="Arial"/>
      </a:defRPr>
    </a:lvl7pPr>
    <a:lvl8pPr marR="0" lvl="7" algn="r" rtl="1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sym typeface="Arial"/>
      </a:defRPr>
    </a:lvl8pPr>
    <a:lvl9pPr marR="0" lvl="8" algn="r" rtl="1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3" name="Google Shape;113;p1:notes"/>
          <p:cNvSpPr txBox="1">
            <a:spLocks noGrp="1"/>
          </p:cNvSpPr>
          <p:nvPr>
            <p:ph type="body" idx="1"/>
          </p:nvPr>
        </p:nvSpPr>
        <p:spPr>
          <a:xfrm>
            <a:off x="701361" y="4387845"/>
            <a:ext cx="5607691" cy="41560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9775" tIns="44875" rIns="89775" bIns="4487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4" name="Google Shape;114;p1:notes"/>
          <p:cNvSpPr txBox="1">
            <a:spLocks noGrp="1"/>
          </p:cNvSpPr>
          <p:nvPr>
            <p:ph type="sldNum" idx="12"/>
          </p:nvPr>
        </p:nvSpPr>
        <p:spPr>
          <a:xfrm>
            <a:off x="3970675" y="8772553"/>
            <a:ext cx="3038155" cy="4619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9775" tIns="44875" rIns="89775" bIns="44875" anchor="b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14:notes"/>
          <p:cNvSpPr txBox="1">
            <a:spLocks noGrp="1"/>
          </p:cNvSpPr>
          <p:nvPr>
            <p:ph type="body" idx="1"/>
          </p:nvPr>
        </p:nvSpPr>
        <p:spPr>
          <a:xfrm>
            <a:off x="701361" y="4387845"/>
            <a:ext cx="5607691" cy="4156077"/>
          </a:xfrm>
          <a:prstGeom prst="rect">
            <a:avLst/>
          </a:prstGeom>
        </p:spPr>
        <p:txBody>
          <a:bodyPr spcFirstLastPara="1" wrap="square" lIns="89775" tIns="44875" rIns="89775" bIns="448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55" name="Google Shape;255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720136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4" name="Google Shape;124;p2:notes"/>
          <p:cNvSpPr txBox="1">
            <a:spLocks noGrp="1"/>
          </p:cNvSpPr>
          <p:nvPr>
            <p:ph type="body" idx="1"/>
          </p:nvPr>
        </p:nvSpPr>
        <p:spPr>
          <a:xfrm>
            <a:off x="701361" y="4387845"/>
            <a:ext cx="5607691" cy="41560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9775" tIns="44875" rIns="89775" bIns="4487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5" name="Google Shape;125;p2:notes"/>
          <p:cNvSpPr txBox="1">
            <a:spLocks noGrp="1"/>
          </p:cNvSpPr>
          <p:nvPr>
            <p:ph type="sldNum" idx="12"/>
          </p:nvPr>
        </p:nvSpPr>
        <p:spPr>
          <a:xfrm>
            <a:off x="3970675" y="8772553"/>
            <a:ext cx="3038155" cy="4619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9775" tIns="44875" rIns="89775" bIns="44875" anchor="b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4:notes"/>
          <p:cNvSpPr txBox="1">
            <a:spLocks noGrp="1"/>
          </p:cNvSpPr>
          <p:nvPr>
            <p:ph type="body" idx="1"/>
          </p:nvPr>
        </p:nvSpPr>
        <p:spPr>
          <a:xfrm>
            <a:off x="701361" y="4387845"/>
            <a:ext cx="5607691" cy="4156077"/>
          </a:xfrm>
          <a:prstGeom prst="rect">
            <a:avLst/>
          </a:prstGeom>
        </p:spPr>
        <p:txBody>
          <a:bodyPr spcFirstLastPara="1" wrap="square" lIns="89775" tIns="44875" rIns="89775" bIns="448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51" name="Google Shape;15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35" name="Google Shape;135;p3:notes"/>
          <p:cNvSpPr txBox="1">
            <a:spLocks noGrp="1"/>
          </p:cNvSpPr>
          <p:nvPr>
            <p:ph type="body" idx="1"/>
          </p:nvPr>
        </p:nvSpPr>
        <p:spPr>
          <a:xfrm>
            <a:off x="701361" y="4387845"/>
            <a:ext cx="5607691" cy="41560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9775" tIns="44875" rIns="89775" bIns="4487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6" name="Google Shape;136;p3:notes"/>
          <p:cNvSpPr txBox="1">
            <a:spLocks noGrp="1"/>
          </p:cNvSpPr>
          <p:nvPr>
            <p:ph type="sldNum" idx="12"/>
          </p:nvPr>
        </p:nvSpPr>
        <p:spPr>
          <a:xfrm>
            <a:off x="3970675" y="8772553"/>
            <a:ext cx="3038155" cy="4619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9775" tIns="44875" rIns="89775" bIns="44875" anchor="b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4:notes"/>
          <p:cNvSpPr txBox="1">
            <a:spLocks noGrp="1"/>
          </p:cNvSpPr>
          <p:nvPr>
            <p:ph type="body" idx="1"/>
          </p:nvPr>
        </p:nvSpPr>
        <p:spPr>
          <a:xfrm>
            <a:off x="701361" y="4387845"/>
            <a:ext cx="5607691" cy="4156077"/>
          </a:xfrm>
          <a:prstGeom prst="rect">
            <a:avLst/>
          </a:prstGeom>
        </p:spPr>
        <p:txBody>
          <a:bodyPr spcFirstLastPara="1" wrap="square" lIns="89775" tIns="44875" rIns="89775" bIns="448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51" name="Google Shape;15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339552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5:notes"/>
          <p:cNvSpPr txBox="1">
            <a:spLocks noGrp="1"/>
          </p:cNvSpPr>
          <p:nvPr>
            <p:ph type="body" idx="1"/>
          </p:nvPr>
        </p:nvSpPr>
        <p:spPr>
          <a:xfrm>
            <a:off x="701361" y="4387845"/>
            <a:ext cx="5607691" cy="4156077"/>
          </a:xfrm>
          <a:prstGeom prst="rect">
            <a:avLst/>
          </a:prstGeom>
        </p:spPr>
        <p:txBody>
          <a:bodyPr spcFirstLastPara="1" wrap="square" lIns="89775" tIns="44875" rIns="89775" bIns="448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61" name="Google Shape;16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5:notes"/>
          <p:cNvSpPr txBox="1">
            <a:spLocks noGrp="1"/>
          </p:cNvSpPr>
          <p:nvPr>
            <p:ph type="body" idx="1"/>
          </p:nvPr>
        </p:nvSpPr>
        <p:spPr>
          <a:xfrm>
            <a:off x="701361" y="4387845"/>
            <a:ext cx="5607691" cy="4156077"/>
          </a:xfrm>
          <a:prstGeom prst="rect">
            <a:avLst/>
          </a:prstGeom>
        </p:spPr>
        <p:txBody>
          <a:bodyPr spcFirstLastPara="1" wrap="square" lIns="89775" tIns="44875" rIns="89775" bIns="448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61" name="Google Shape;16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594715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6:notes"/>
          <p:cNvSpPr txBox="1">
            <a:spLocks noGrp="1"/>
          </p:cNvSpPr>
          <p:nvPr>
            <p:ph type="body" idx="1"/>
          </p:nvPr>
        </p:nvSpPr>
        <p:spPr>
          <a:xfrm>
            <a:off x="701361" y="4387845"/>
            <a:ext cx="5607691" cy="4156077"/>
          </a:xfrm>
          <a:prstGeom prst="rect">
            <a:avLst/>
          </a:prstGeom>
        </p:spPr>
        <p:txBody>
          <a:bodyPr spcFirstLastPara="1" wrap="square" lIns="89775" tIns="44875" rIns="89775" bIns="448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71" name="Google Shape;17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14:notes"/>
          <p:cNvSpPr txBox="1">
            <a:spLocks noGrp="1"/>
          </p:cNvSpPr>
          <p:nvPr>
            <p:ph type="body" idx="1"/>
          </p:nvPr>
        </p:nvSpPr>
        <p:spPr>
          <a:xfrm>
            <a:off x="701361" y="4387845"/>
            <a:ext cx="5607691" cy="4156077"/>
          </a:xfrm>
          <a:prstGeom prst="rect">
            <a:avLst/>
          </a:prstGeom>
        </p:spPr>
        <p:txBody>
          <a:bodyPr spcFirstLastPara="1" wrap="square" lIns="89775" tIns="44875" rIns="89775" bIns="448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55" name="Google Shape;255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">
    <p:bg>
      <p:bgPr>
        <a:solidFill>
          <a:srgbClr val="FFFFFF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9"/>
          <p:cNvSpPr/>
          <p:nvPr/>
        </p:nvSpPr>
        <p:spPr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19" name="Google Shape;19;p1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rgbClr val="C13F3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20" name="Google Shape;20;p19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21" name="Google Shape;21;p19"/>
          <p:cNvSpPr txBox="1"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Garamond"/>
              <a:buNone/>
              <a:defRPr cap="none">
                <a:solidFill>
                  <a:srgbClr val="002060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9"/>
          <p:cNvSpPr txBox="1"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r">
              <a:spcBef>
                <a:spcPts val="700"/>
              </a:spcBef>
              <a:spcAft>
                <a:spcPts val="0"/>
              </a:spcAft>
              <a:buSzPts val="1560"/>
              <a:buNone/>
              <a:defRPr sz="2600">
                <a:solidFill>
                  <a:srgbClr val="FFFFFF"/>
                </a:solidFill>
              </a:defRPr>
            </a:lvl1pPr>
            <a:lvl2pPr lvl="1" algn="ctr">
              <a:spcBef>
                <a:spcPts val="550"/>
              </a:spcBef>
              <a:spcAft>
                <a:spcPts val="0"/>
              </a:spcAft>
              <a:buSzPts val="1260"/>
              <a:buNone/>
              <a:defRPr/>
            </a:lvl2pPr>
            <a:lvl3pPr lvl="2" algn="ctr">
              <a:spcBef>
                <a:spcPts val="500"/>
              </a:spcBef>
              <a:spcAft>
                <a:spcPts val="0"/>
              </a:spcAft>
              <a:buSzPts val="1350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SzPts val="1350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9"/>
          <p:cNvSpPr txBox="1">
            <a:spLocks noGrp="1"/>
          </p:cNvSpPr>
          <p:nvPr>
            <p:ph type="dt" idx="10"/>
          </p:nvPr>
        </p:nvSpPr>
        <p:spPr>
          <a:xfrm>
            <a:off x="76200" y="6068699"/>
            <a:ext cx="20574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2000">
                <a:solidFill>
                  <a:srgbClr val="FFFFFF"/>
                </a:solidFill>
              </a:defRPr>
            </a:lvl1pPr>
            <a:lvl2pPr lv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pic>
        <p:nvPicPr>
          <p:cNvPr id="24" name="Google Shape;24;p1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281" y="0"/>
            <a:ext cx="1899719" cy="137222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5" name="Google Shape;25;p19"/>
          <p:cNvCxnSpPr/>
          <p:nvPr/>
        </p:nvCxnSpPr>
        <p:spPr>
          <a:xfrm>
            <a:off x="-1905000" y="152400"/>
            <a:ext cx="914400" cy="914400"/>
          </a:xfrm>
          <a:prstGeom prst="straightConnector1">
            <a:avLst/>
          </a:prstGeom>
          <a:noFill/>
          <a:ln w="100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and Content" type="obj">
  <p:cSld name="OBJEC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Google Shape;35;p20"/>
          <p:cNvCxnSpPr/>
          <p:nvPr/>
        </p:nvCxnSpPr>
        <p:spPr>
          <a:xfrm>
            <a:off x="1295400" y="6360318"/>
            <a:ext cx="7838536" cy="0"/>
          </a:xfrm>
          <a:prstGeom prst="straightConnector1">
            <a:avLst/>
          </a:prstGeom>
          <a:noFill/>
          <a:ln w="15875" cap="flat" cmpd="sng">
            <a:solidFill>
              <a:srgbClr val="C80000">
                <a:alpha val="54901"/>
              </a:srgbClr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6" name="Google Shape;36;p20"/>
          <p:cNvSpPr txBox="1">
            <a:spLocks noGrp="1"/>
          </p:cNvSpPr>
          <p:nvPr>
            <p:ph type="title"/>
          </p:nvPr>
        </p:nvSpPr>
        <p:spPr>
          <a:xfrm>
            <a:off x="304800" y="0"/>
            <a:ext cx="8461248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600"/>
              <a:buFont typeface="Garamond"/>
              <a:buNone/>
              <a:defRPr sz="3600">
                <a:sym typeface="Garamo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20"/>
          <p:cNvSpPr txBox="1">
            <a:spLocks noGrp="1"/>
          </p:cNvSpPr>
          <p:nvPr>
            <p:ph type="dt" idx="10"/>
          </p:nvPr>
        </p:nvSpPr>
        <p:spPr>
          <a:xfrm>
            <a:off x="7010400" y="6360318"/>
            <a:ext cx="1590136" cy="4976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ym typeface="Garamond"/>
              </a:defRPr>
            </a:lvl1pPr>
            <a:lvl2pPr lv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8" name="Google Shape;38;p20"/>
          <p:cNvSpPr txBox="1">
            <a:spLocks noGrp="1"/>
          </p:cNvSpPr>
          <p:nvPr>
            <p:ph type="sldNum" idx="12"/>
          </p:nvPr>
        </p:nvSpPr>
        <p:spPr>
          <a:xfrm>
            <a:off x="8600536" y="6360317"/>
            <a:ext cx="533400" cy="497683"/>
          </a:xfrm>
          <a:prstGeom prst="rect">
            <a:avLst/>
          </a:prstGeom>
          <a:solidFill>
            <a:srgbClr val="D92121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sym typeface="Twentieth Century"/>
              </a:defRPr>
            </a:lvl1pPr>
            <a:lvl2pPr marL="0" lvl="1" indent="0" algn="ctr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sym typeface="Twentieth Century"/>
              </a:defRPr>
            </a:lvl2pPr>
            <a:lvl3pPr marL="0" lvl="2" indent="0" algn="ctr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sym typeface="Twentieth Century"/>
              </a:defRPr>
            </a:lvl3pPr>
            <a:lvl4pPr marL="0" lvl="3" indent="0" algn="ctr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sym typeface="Twentieth Century"/>
              </a:defRPr>
            </a:lvl4pPr>
            <a:lvl5pPr marL="0" lvl="4" indent="0" algn="ctr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sym typeface="Twentieth Century"/>
              </a:defRPr>
            </a:lvl5pPr>
            <a:lvl6pPr marL="0" lvl="5" indent="0" algn="ctr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sym typeface="Twentieth Century"/>
              </a:defRPr>
            </a:lvl6pPr>
            <a:lvl7pPr marL="0" lvl="6" indent="0" algn="ctr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sym typeface="Twentieth Century"/>
              </a:defRPr>
            </a:lvl7pPr>
            <a:lvl8pPr marL="0" lvl="7" indent="0" algn="ctr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sym typeface="Twentieth Century"/>
              </a:defRPr>
            </a:lvl8pPr>
            <a:lvl9pPr marL="0" lvl="8" indent="0" algn="ctr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sym typeface="Twentieth Century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  <p:sp>
        <p:nvSpPr>
          <p:cNvPr id="39" name="Google Shape;39;p20"/>
          <p:cNvSpPr txBox="1">
            <a:spLocks noGrp="1"/>
          </p:cNvSpPr>
          <p:nvPr>
            <p:ph type="body" idx="1"/>
          </p:nvPr>
        </p:nvSpPr>
        <p:spPr>
          <a:xfrm>
            <a:off x="304800" y="1143007"/>
            <a:ext cx="8461248" cy="49529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5280" algn="r">
              <a:spcBef>
                <a:spcPts val="700"/>
              </a:spcBef>
              <a:spcAft>
                <a:spcPts val="0"/>
              </a:spcAft>
              <a:buSzPts val="1680"/>
              <a:buChar char="◻"/>
              <a:defRPr sz="2800">
                <a:sym typeface="Garamond"/>
              </a:defRPr>
            </a:lvl1pPr>
            <a:lvl2pPr marL="914400" lvl="1" indent="-335280" algn="r">
              <a:spcBef>
                <a:spcPts val="550"/>
              </a:spcBef>
              <a:spcAft>
                <a:spcPts val="0"/>
              </a:spcAft>
              <a:buSzPts val="1680"/>
              <a:buChar char="🞑"/>
              <a:defRPr sz="2400">
                <a:sym typeface="Garamond"/>
              </a:defRPr>
            </a:lvl2pPr>
            <a:lvl3pPr marL="1371600" lvl="2" indent="-323850" algn="r">
              <a:spcBef>
                <a:spcPts val="500"/>
              </a:spcBef>
              <a:spcAft>
                <a:spcPts val="0"/>
              </a:spcAft>
              <a:buSzPts val="1500"/>
              <a:buChar char="■"/>
              <a:defRPr sz="2000">
                <a:sym typeface="Garamond"/>
              </a:defRPr>
            </a:lvl3pPr>
            <a:lvl4pPr marL="1828800" lvl="3" indent="-314325" algn="r">
              <a:spcBef>
                <a:spcPts val="400"/>
              </a:spcBef>
              <a:spcAft>
                <a:spcPts val="0"/>
              </a:spcAft>
              <a:buSzPts val="1350"/>
              <a:buChar char="■"/>
              <a:defRPr sz="1800">
                <a:sym typeface="Garamond"/>
              </a:defRPr>
            </a:lvl4pPr>
            <a:lvl5pPr marL="2286000" lvl="4" indent="-302895" algn="r">
              <a:spcBef>
                <a:spcPts val="400"/>
              </a:spcBef>
              <a:spcAft>
                <a:spcPts val="0"/>
              </a:spcAft>
              <a:buSzPts val="1170"/>
              <a:buChar char="■"/>
              <a:defRPr sz="1800">
                <a:sym typeface="Garamond"/>
              </a:defRPr>
            </a:lvl5pPr>
            <a:lvl6pPr marL="2743200" lvl="5" indent="-342900" algn="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marL="3200400" lvl="6" indent="-342900" algn="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marL="3657600" lvl="7" indent="-342900" algn="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marL="4114800" lvl="8" indent="-342900" algn="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>
            <a:endParaRPr/>
          </a:p>
        </p:txBody>
      </p:sp>
      <p:pic>
        <p:nvPicPr>
          <p:cNvPr id="40" name="Google Shape;40;p20"/>
          <p:cNvPicPr preferRelativeResize="0"/>
          <p:nvPr/>
        </p:nvPicPr>
        <p:blipFill rotWithShape="1">
          <a:blip r:embed="rId2">
            <a:alphaModFix/>
          </a:blip>
          <a:srcRect b="15385"/>
          <a:stretch/>
        </p:blipFill>
        <p:spPr>
          <a:xfrm>
            <a:off x="10065" y="6019800"/>
            <a:ext cx="1371396" cy="838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2"/>
          <p:cNvSpPr txBox="1">
            <a:spLocks noGrp="1"/>
          </p:cNvSpPr>
          <p:nvPr>
            <p:ph type="title"/>
          </p:nvPr>
        </p:nvSpPr>
        <p:spPr>
          <a:xfrm>
            <a:off x="2209800" y="228600"/>
            <a:ext cx="65532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Garamond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22"/>
          <p:cNvSpPr txBox="1">
            <a:spLocks noGrp="1"/>
          </p:cNvSpPr>
          <p:nvPr>
            <p:ph type="body" idx="1"/>
          </p:nvPr>
        </p:nvSpPr>
        <p:spPr>
          <a:xfrm>
            <a:off x="609600" y="1589567"/>
            <a:ext cx="38862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97180" algn="r">
              <a:spcBef>
                <a:spcPts val="700"/>
              </a:spcBef>
              <a:spcAft>
                <a:spcPts val="0"/>
              </a:spcAft>
              <a:buSzPts val="1080"/>
              <a:buChar char="◻"/>
              <a:defRPr/>
            </a:lvl1pPr>
            <a:lvl2pPr marL="914400" lvl="1" indent="-308610" algn="r">
              <a:spcBef>
                <a:spcPts val="550"/>
              </a:spcBef>
              <a:spcAft>
                <a:spcPts val="0"/>
              </a:spcAft>
              <a:buSzPts val="1260"/>
              <a:buChar char="🞑"/>
              <a:defRPr/>
            </a:lvl2pPr>
            <a:lvl3pPr marL="1371600" lvl="2" indent="-314325" algn="r">
              <a:spcBef>
                <a:spcPts val="500"/>
              </a:spcBef>
              <a:spcAft>
                <a:spcPts val="0"/>
              </a:spcAft>
              <a:buSzPts val="1350"/>
              <a:buChar char="■"/>
              <a:defRPr/>
            </a:lvl3pPr>
            <a:lvl4pPr marL="1828800" lvl="3" indent="-314325" algn="r">
              <a:spcBef>
                <a:spcPts val="400"/>
              </a:spcBef>
              <a:spcAft>
                <a:spcPts val="0"/>
              </a:spcAft>
              <a:buSzPts val="1350"/>
              <a:buChar char="■"/>
              <a:defRPr/>
            </a:lvl4pPr>
            <a:lvl5pPr marL="2286000" lvl="4" indent="-302895" algn="r">
              <a:spcBef>
                <a:spcPts val="400"/>
              </a:spcBef>
              <a:spcAft>
                <a:spcPts val="0"/>
              </a:spcAft>
              <a:buSzPts val="1170"/>
              <a:buChar char="■"/>
              <a:defRPr/>
            </a:lvl5pPr>
            <a:lvl6pPr marL="2743200" lvl="5" indent="-342900" algn="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marL="3200400" lvl="6" indent="-342900" algn="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marL="3657600" lvl="7" indent="-342900" algn="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marL="4114800" lvl="8" indent="-342900" algn="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>
            <a:endParaRPr/>
          </a:p>
        </p:txBody>
      </p:sp>
      <p:sp>
        <p:nvSpPr>
          <p:cNvPr id="62" name="Google Shape;62;p22"/>
          <p:cNvSpPr txBox="1">
            <a:spLocks noGrp="1"/>
          </p:cNvSpPr>
          <p:nvPr>
            <p:ph type="body" idx="2"/>
          </p:nvPr>
        </p:nvSpPr>
        <p:spPr>
          <a:xfrm>
            <a:off x="4844901" y="1589567"/>
            <a:ext cx="38862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97180" algn="r">
              <a:spcBef>
                <a:spcPts val="700"/>
              </a:spcBef>
              <a:spcAft>
                <a:spcPts val="0"/>
              </a:spcAft>
              <a:buSzPts val="1080"/>
              <a:buChar char="◻"/>
              <a:defRPr/>
            </a:lvl1pPr>
            <a:lvl2pPr marL="914400" lvl="1" indent="-308610" algn="r">
              <a:spcBef>
                <a:spcPts val="550"/>
              </a:spcBef>
              <a:spcAft>
                <a:spcPts val="0"/>
              </a:spcAft>
              <a:buSzPts val="1260"/>
              <a:buChar char="🞑"/>
              <a:defRPr/>
            </a:lvl2pPr>
            <a:lvl3pPr marL="1371600" lvl="2" indent="-314325" algn="r">
              <a:spcBef>
                <a:spcPts val="500"/>
              </a:spcBef>
              <a:spcAft>
                <a:spcPts val="0"/>
              </a:spcAft>
              <a:buSzPts val="1350"/>
              <a:buChar char="■"/>
              <a:defRPr/>
            </a:lvl3pPr>
            <a:lvl4pPr marL="1828800" lvl="3" indent="-314325" algn="r">
              <a:spcBef>
                <a:spcPts val="400"/>
              </a:spcBef>
              <a:spcAft>
                <a:spcPts val="0"/>
              </a:spcAft>
              <a:buSzPts val="1350"/>
              <a:buChar char="■"/>
              <a:defRPr/>
            </a:lvl4pPr>
            <a:lvl5pPr marL="2286000" lvl="4" indent="-302895" algn="r">
              <a:spcBef>
                <a:spcPts val="400"/>
              </a:spcBef>
              <a:spcAft>
                <a:spcPts val="0"/>
              </a:spcAft>
              <a:buSzPts val="1170"/>
              <a:buChar char="■"/>
              <a:defRPr/>
            </a:lvl5pPr>
            <a:lvl6pPr marL="2743200" lvl="5" indent="-342900" algn="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marL="3200400" lvl="6" indent="-342900" algn="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marL="3657600" lvl="7" indent="-342900" algn="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marL="4114800" lvl="8" indent="-342900" algn="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>
            <a:endParaRPr/>
          </a:p>
        </p:txBody>
      </p:sp>
      <p:sp>
        <p:nvSpPr>
          <p:cNvPr id="63" name="Google Shape;63;p22"/>
          <p:cNvSpPr txBox="1">
            <a:spLocks noGrp="1"/>
          </p:cNvSpPr>
          <p:nvPr>
            <p:ph type="dt" idx="10"/>
          </p:nvPr>
        </p:nvSpPr>
        <p:spPr>
          <a:xfrm>
            <a:off x="6477000" y="6492875"/>
            <a:ext cx="2667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1100"/>
            </a:lvl1pPr>
            <a:lvl2pPr lv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4" name="Google Shape;64;p22"/>
          <p:cNvSpPr txBox="1">
            <a:spLocks noGrp="1"/>
          </p:cNvSpPr>
          <p:nvPr>
            <p:ph type="sldNum" idx="12"/>
          </p:nvPr>
        </p:nvSpPr>
        <p:spPr>
          <a:xfrm>
            <a:off x="0" y="1272222"/>
            <a:ext cx="533400" cy="244476"/>
          </a:xfrm>
          <a:prstGeom prst="rect">
            <a:avLst/>
          </a:prstGeom>
          <a:solidFill>
            <a:srgbClr val="D92121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 sz="1400" b="1" i="0" u="none" strike="noStrike" cap="none">
                <a:solidFill>
                  <a:schemeClr val="lt1"/>
                </a:solidFill>
                <a:sym typeface="Twentieth Century"/>
              </a:defRPr>
            </a:lvl1pPr>
            <a:lvl2pPr marL="0" lvl="1" indent="0" algn="ctr">
              <a:spcBef>
                <a:spcPts val="0"/>
              </a:spcBef>
              <a:buNone/>
              <a:defRPr sz="1400" b="1" i="0" u="none" strike="noStrike" cap="none">
                <a:solidFill>
                  <a:schemeClr val="lt1"/>
                </a:solidFill>
                <a:sym typeface="Twentieth Century"/>
              </a:defRPr>
            </a:lvl2pPr>
            <a:lvl3pPr marL="0" lvl="2" indent="0" algn="ctr">
              <a:spcBef>
                <a:spcPts val="0"/>
              </a:spcBef>
              <a:buNone/>
              <a:defRPr sz="1400" b="1" i="0" u="none" strike="noStrike" cap="none">
                <a:solidFill>
                  <a:schemeClr val="lt1"/>
                </a:solidFill>
                <a:sym typeface="Twentieth Century"/>
              </a:defRPr>
            </a:lvl3pPr>
            <a:lvl4pPr marL="0" lvl="3" indent="0" algn="ctr">
              <a:spcBef>
                <a:spcPts val="0"/>
              </a:spcBef>
              <a:buNone/>
              <a:defRPr sz="1400" b="1" i="0" u="none" strike="noStrike" cap="none">
                <a:solidFill>
                  <a:schemeClr val="lt1"/>
                </a:solidFill>
                <a:sym typeface="Twentieth Century"/>
              </a:defRPr>
            </a:lvl4pPr>
            <a:lvl5pPr marL="0" lvl="4" indent="0" algn="ctr">
              <a:spcBef>
                <a:spcPts val="0"/>
              </a:spcBef>
              <a:buNone/>
              <a:defRPr sz="1400" b="1" i="0" u="none" strike="noStrike" cap="none">
                <a:solidFill>
                  <a:schemeClr val="lt1"/>
                </a:solidFill>
                <a:sym typeface="Twentieth Century"/>
              </a:defRPr>
            </a:lvl5pPr>
            <a:lvl6pPr marL="0" lvl="5" indent="0" algn="ctr">
              <a:spcBef>
                <a:spcPts val="0"/>
              </a:spcBef>
              <a:buNone/>
              <a:defRPr sz="1400" b="1" i="0" u="none" strike="noStrike" cap="none">
                <a:solidFill>
                  <a:schemeClr val="lt1"/>
                </a:solidFill>
                <a:sym typeface="Twentieth Century"/>
              </a:defRPr>
            </a:lvl6pPr>
            <a:lvl7pPr marL="0" lvl="6" indent="0" algn="ctr">
              <a:spcBef>
                <a:spcPts val="0"/>
              </a:spcBef>
              <a:buNone/>
              <a:defRPr sz="1400" b="1" i="0" u="none" strike="noStrike" cap="none">
                <a:solidFill>
                  <a:schemeClr val="lt1"/>
                </a:solidFill>
                <a:sym typeface="Twentieth Century"/>
              </a:defRPr>
            </a:lvl7pPr>
            <a:lvl8pPr marL="0" lvl="7" indent="0" algn="ctr">
              <a:spcBef>
                <a:spcPts val="0"/>
              </a:spcBef>
              <a:buNone/>
              <a:defRPr sz="1400" b="1" i="0" u="none" strike="noStrike" cap="none">
                <a:solidFill>
                  <a:schemeClr val="lt1"/>
                </a:solidFill>
                <a:sym typeface="Twentieth Century"/>
              </a:defRPr>
            </a:lvl8pPr>
            <a:lvl9pPr marL="0" lvl="8" indent="0" algn="ctr">
              <a:spcBef>
                <a:spcPts val="0"/>
              </a:spcBef>
              <a:buNone/>
              <a:defRPr sz="1400" b="1" i="0" u="none" strike="noStrike" cap="none">
                <a:solidFill>
                  <a:schemeClr val="lt1"/>
                </a:solidFill>
                <a:sym typeface="Twentieth Century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  <p:pic>
        <p:nvPicPr>
          <p:cNvPr id="65" name="Google Shape;65;p2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11811" y="0"/>
            <a:ext cx="1671119" cy="12070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23"/>
          <p:cNvSpPr txBox="1"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Garamond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23"/>
          <p:cNvSpPr txBox="1">
            <a:spLocks noGrp="1"/>
          </p:cNvSpPr>
          <p:nvPr>
            <p:ph type="body" idx="1"/>
          </p:nvPr>
        </p:nvSpPr>
        <p:spPr>
          <a:xfrm>
            <a:off x="609600" y="2438400"/>
            <a:ext cx="3886200" cy="358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97180" algn="r">
              <a:spcBef>
                <a:spcPts val="700"/>
              </a:spcBef>
              <a:spcAft>
                <a:spcPts val="0"/>
              </a:spcAft>
              <a:buSzPts val="1080"/>
              <a:buChar char="◻"/>
              <a:defRPr/>
            </a:lvl1pPr>
            <a:lvl2pPr marL="914400" lvl="1" indent="-308610" algn="r">
              <a:spcBef>
                <a:spcPts val="550"/>
              </a:spcBef>
              <a:spcAft>
                <a:spcPts val="0"/>
              </a:spcAft>
              <a:buSzPts val="1260"/>
              <a:buChar char="🞑"/>
              <a:defRPr/>
            </a:lvl2pPr>
            <a:lvl3pPr marL="1371600" lvl="2" indent="-314325" algn="r">
              <a:spcBef>
                <a:spcPts val="500"/>
              </a:spcBef>
              <a:spcAft>
                <a:spcPts val="0"/>
              </a:spcAft>
              <a:buSzPts val="1350"/>
              <a:buChar char="■"/>
              <a:defRPr/>
            </a:lvl3pPr>
            <a:lvl4pPr marL="1828800" lvl="3" indent="-314325" algn="r">
              <a:spcBef>
                <a:spcPts val="400"/>
              </a:spcBef>
              <a:spcAft>
                <a:spcPts val="0"/>
              </a:spcAft>
              <a:buSzPts val="1350"/>
              <a:buChar char="■"/>
              <a:defRPr/>
            </a:lvl4pPr>
            <a:lvl5pPr marL="2286000" lvl="4" indent="-302895" algn="r">
              <a:spcBef>
                <a:spcPts val="400"/>
              </a:spcBef>
              <a:spcAft>
                <a:spcPts val="0"/>
              </a:spcAft>
              <a:buSzPts val="1170"/>
              <a:buChar char="■"/>
              <a:defRPr/>
            </a:lvl5pPr>
            <a:lvl6pPr marL="2743200" lvl="5" indent="-342900" algn="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marL="3200400" lvl="6" indent="-342900" algn="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marL="3657600" lvl="7" indent="-342900" algn="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marL="4114800" lvl="8" indent="-342900" algn="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>
            <a:endParaRPr/>
          </a:p>
        </p:txBody>
      </p:sp>
      <p:sp>
        <p:nvSpPr>
          <p:cNvPr id="69" name="Google Shape;69;p23"/>
          <p:cNvSpPr txBox="1">
            <a:spLocks noGrp="1"/>
          </p:cNvSpPr>
          <p:nvPr>
            <p:ph type="body" idx="2"/>
          </p:nvPr>
        </p:nvSpPr>
        <p:spPr>
          <a:xfrm>
            <a:off x="4800600" y="2438400"/>
            <a:ext cx="3886200" cy="358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97180" algn="r">
              <a:spcBef>
                <a:spcPts val="700"/>
              </a:spcBef>
              <a:spcAft>
                <a:spcPts val="0"/>
              </a:spcAft>
              <a:buSzPts val="1080"/>
              <a:buChar char="◻"/>
              <a:defRPr/>
            </a:lvl1pPr>
            <a:lvl2pPr marL="914400" lvl="1" indent="-308610" algn="r">
              <a:spcBef>
                <a:spcPts val="550"/>
              </a:spcBef>
              <a:spcAft>
                <a:spcPts val="0"/>
              </a:spcAft>
              <a:buSzPts val="1260"/>
              <a:buChar char="🞑"/>
              <a:defRPr/>
            </a:lvl2pPr>
            <a:lvl3pPr marL="1371600" lvl="2" indent="-314325" algn="r">
              <a:spcBef>
                <a:spcPts val="500"/>
              </a:spcBef>
              <a:spcAft>
                <a:spcPts val="0"/>
              </a:spcAft>
              <a:buSzPts val="1350"/>
              <a:buChar char="■"/>
              <a:defRPr/>
            </a:lvl3pPr>
            <a:lvl4pPr marL="1828800" lvl="3" indent="-314325" algn="r">
              <a:spcBef>
                <a:spcPts val="400"/>
              </a:spcBef>
              <a:spcAft>
                <a:spcPts val="0"/>
              </a:spcAft>
              <a:buSzPts val="1350"/>
              <a:buChar char="■"/>
              <a:defRPr/>
            </a:lvl4pPr>
            <a:lvl5pPr marL="2286000" lvl="4" indent="-302895" algn="r">
              <a:spcBef>
                <a:spcPts val="400"/>
              </a:spcBef>
              <a:spcAft>
                <a:spcPts val="0"/>
              </a:spcAft>
              <a:buSzPts val="1170"/>
              <a:buChar char="■"/>
              <a:defRPr/>
            </a:lvl5pPr>
            <a:lvl6pPr marL="2743200" lvl="5" indent="-342900" algn="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marL="3200400" lvl="6" indent="-342900" algn="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marL="3657600" lvl="7" indent="-342900" algn="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marL="4114800" lvl="8" indent="-342900" algn="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>
            <a:endParaRPr/>
          </a:p>
        </p:txBody>
      </p:sp>
      <p:sp>
        <p:nvSpPr>
          <p:cNvPr id="70" name="Google Shape;70;p23"/>
          <p:cNvSpPr txBox="1">
            <a:spLocks noGrp="1"/>
          </p:cNvSpPr>
          <p:nvPr>
            <p:ph type="dt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1" name="Google Shape;71;p23"/>
          <p:cNvSpPr txBox="1">
            <a:spLocks noGrp="1"/>
          </p:cNvSpPr>
          <p:nvPr>
            <p:ph type="sldNum" idx="12"/>
          </p:nvPr>
        </p:nvSpPr>
        <p:spPr>
          <a:xfrm>
            <a:off x="0" y="1272222"/>
            <a:ext cx="533400" cy="244476"/>
          </a:xfrm>
          <a:prstGeom prst="rect">
            <a:avLst/>
          </a:prstGeom>
          <a:solidFill>
            <a:srgbClr val="D92121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  <p:sp>
        <p:nvSpPr>
          <p:cNvPr id="72" name="Google Shape;72;p23"/>
          <p:cNvSpPr txBox="1">
            <a:spLocks noGrp="1"/>
          </p:cNvSpPr>
          <p:nvPr>
            <p:ph type="body" idx="3"/>
          </p:nvPr>
        </p:nvSpPr>
        <p:spPr>
          <a:xfrm>
            <a:off x="609600" y="1752600"/>
            <a:ext cx="3886200" cy="6400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r">
              <a:spcBef>
                <a:spcPts val="700"/>
              </a:spcBef>
              <a:spcAft>
                <a:spcPts val="0"/>
              </a:spcAft>
              <a:buSzPts val="1200"/>
              <a:buFont typeface="Garamond"/>
              <a:buNone/>
              <a:defRPr sz="2000" b="1">
                <a:solidFill>
                  <a:srgbClr val="FFFFFF"/>
                </a:solidFill>
              </a:defRPr>
            </a:lvl1pPr>
            <a:lvl2pPr marL="914400" lvl="1" indent="-308610" algn="r">
              <a:spcBef>
                <a:spcPts val="550"/>
              </a:spcBef>
              <a:spcAft>
                <a:spcPts val="0"/>
              </a:spcAft>
              <a:buSzPts val="1260"/>
              <a:buChar char="🞑"/>
              <a:defRPr/>
            </a:lvl2pPr>
            <a:lvl3pPr marL="1371600" lvl="2" indent="-314325" algn="r">
              <a:spcBef>
                <a:spcPts val="500"/>
              </a:spcBef>
              <a:spcAft>
                <a:spcPts val="0"/>
              </a:spcAft>
              <a:buSzPts val="1350"/>
              <a:buChar char="■"/>
              <a:defRPr/>
            </a:lvl3pPr>
            <a:lvl4pPr marL="1828800" lvl="3" indent="-314325" algn="r">
              <a:spcBef>
                <a:spcPts val="400"/>
              </a:spcBef>
              <a:spcAft>
                <a:spcPts val="0"/>
              </a:spcAft>
              <a:buSzPts val="1350"/>
              <a:buChar char="■"/>
              <a:defRPr/>
            </a:lvl4pPr>
            <a:lvl5pPr marL="2286000" lvl="4" indent="-302895" algn="r">
              <a:spcBef>
                <a:spcPts val="400"/>
              </a:spcBef>
              <a:spcAft>
                <a:spcPts val="0"/>
              </a:spcAft>
              <a:buSzPts val="1170"/>
              <a:buChar char="■"/>
              <a:defRPr/>
            </a:lvl5pPr>
            <a:lvl6pPr marL="2743200" lvl="5" indent="-342900" algn="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marL="3200400" lvl="6" indent="-342900" algn="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marL="3657600" lvl="7" indent="-342900" algn="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marL="4114800" lvl="8" indent="-342900" algn="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>
            <a:endParaRPr/>
          </a:p>
        </p:txBody>
      </p:sp>
      <p:sp>
        <p:nvSpPr>
          <p:cNvPr id="73" name="Google Shape;73;p23"/>
          <p:cNvSpPr txBox="1">
            <a:spLocks noGrp="1"/>
          </p:cNvSpPr>
          <p:nvPr>
            <p:ph type="body" idx="4"/>
          </p:nvPr>
        </p:nvSpPr>
        <p:spPr>
          <a:xfrm>
            <a:off x="4800600" y="1752600"/>
            <a:ext cx="3886200" cy="64008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r">
              <a:spcBef>
                <a:spcPts val="700"/>
              </a:spcBef>
              <a:spcAft>
                <a:spcPts val="0"/>
              </a:spcAft>
              <a:buSzPts val="1200"/>
              <a:buFont typeface="Garamond"/>
              <a:buNone/>
              <a:defRPr sz="2000" b="1">
                <a:solidFill>
                  <a:srgbClr val="FFFFFF"/>
                </a:solidFill>
              </a:defRPr>
            </a:lvl1pPr>
            <a:lvl2pPr marL="914400" lvl="1" indent="-308610" algn="r">
              <a:spcBef>
                <a:spcPts val="550"/>
              </a:spcBef>
              <a:spcAft>
                <a:spcPts val="0"/>
              </a:spcAft>
              <a:buSzPts val="1260"/>
              <a:buChar char="🞑"/>
              <a:defRPr/>
            </a:lvl2pPr>
            <a:lvl3pPr marL="1371600" lvl="2" indent="-314325" algn="r">
              <a:spcBef>
                <a:spcPts val="500"/>
              </a:spcBef>
              <a:spcAft>
                <a:spcPts val="0"/>
              </a:spcAft>
              <a:buSzPts val="1350"/>
              <a:buChar char="■"/>
              <a:defRPr/>
            </a:lvl3pPr>
            <a:lvl4pPr marL="1828800" lvl="3" indent="-314325" algn="r">
              <a:spcBef>
                <a:spcPts val="400"/>
              </a:spcBef>
              <a:spcAft>
                <a:spcPts val="0"/>
              </a:spcAft>
              <a:buSzPts val="1350"/>
              <a:buChar char="■"/>
              <a:defRPr/>
            </a:lvl4pPr>
            <a:lvl5pPr marL="2286000" lvl="4" indent="-302895" algn="r">
              <a:spcBef>
                <a:spcPts val="400"/>
              </a:spcBef>
              <a:spcAft>
                <a:spcPts val="0"/>
              </a:spcAft>
              <a:buSzPts val="1170"/>
              <a:buChar char="■"/>
              <a:defRPr/>
            </a:lvl5pPr>
            <a:lvl6pPr marL="2743200" lvl="5" indent="-342900" algn="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marL="3200400" lvl="6" indent="-342900" algn="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marL="3657600" lvl="7" indent="-342900" algn="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marL="4114800" lvl="8" indent="-342900" algn="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lank" type="blank">
  <p:cSld name="BLANK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5"/>
          <p:cNvSpPr txBox="1">
            <a:spLocks noGrp="1"/>
          </p:cNvSpPr>
          <p:nvPr>
            <p:ph type="dt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80" name="Google Shape;80;p25"/>
          <p:cNvSpPr txBox="1">
            <a:spLocks noGrp="1"/>
          </p:cNvSpPr>
          <p:nvPr>
            <p:ph type="sldNum" idx="12"/>
          </p:nvPr>
        </p:nvSpPr>
        <p:spPr>
          <a:xfrm>
            <a:off x="0" y="6248400"/>
            <a:ext cx="533400" cy="381000"/>
          </a:xfrm>
          <a:prstGeom prst="rect">
            <a:avLst/>
          </a:prstGeom>
          <a:solidFill>
            <a:srgbClr val="D92121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 sz="1400" b="1" i="0" u="none" strike="noStrike" cap="none">
                <a:solidFill>
                  <a:schemeClr val="dk2"/>
                </a:solidFill>
                <a:sym typeface="Twentieth Century"/>
              </a:defRPr>
            </a:lvl1pPr>
            <a:lvl2pPr marL="0" lvl="1" indent="0" algn="ctr">
              <a:spcBef>
                <a:spcPts val="0"/>
              </a:spcBef>
              <a:buNone/>
              <a:defRPr sz="1400" b="1" i="0" u="none" strike="noStrike" cap="none">
                <a:solidFill>
                  <a:schemeClr val="dk2"/>
                </a:solidFill>
                <a:sym typeface="Twentieth Century"/>
              </a:defRPr>
            </a:lvl2pPr>
            <a:lvl3pPr marL="0" lvl="2" indent="0" algn="ctr">
              <a:spcBef>
                <a:spcPts val="0"/>
              </a:spcBef>
              <a:buNone/>
              <a:defRPr sz="1400" b="1" i="0" u="none" strike="noStrike" cap="none">
                <a:solidFill>
                  <a:schemeClr val="dk2"/>
                </a:solidFill>
                <a:sym typeface="Twentieth Century"/>
              </a:defRPr>
            </a:lvl3pPr>
            <a:lvl4pPr marL="0" lvl="3" indent="0" algn="ctr">
              <a:spcBef>
                <a:spcPts val="0"/>
              </a:spcBef>
              <a:buNone/>
              <a:defRPr sz="1400" b="1" i="0" u="none" strike="noStrike" cap="none">
                <a:solidFill>
                  <a:schemeClr val="dk2"/>
                </a:solidFill>
                <a:sym typeface="Twentieth Century"/>
              </a:defRPr>
            </a:lvl4pPr>
            <a:lvl5pPr marL="0" lvl="4" indent="0" algn="ctr">
              <a:spcBef>
                <a:spcPts val="0"/>
              </a:spcBef>
              <a:buNone/>
              <a:defRPr sz="1400" b="1" i="0" u="none" strike="noStrike" cap="none">
                <a:solidFill>
                  <a:schemeClr val="dk2"/>
                </a:solidFill>
                <a:sym typeface="Twentieth Century"/>
              </a:defRPr>
            </a:lvl5pPr>
            <a:lvl6pPr marL="0" lvl="5" indent="0" algn="ctr">
              <a:spcBef>
                <a:spcPts val="0"/>
              </a:spcBef>
              <a:buNone/>
              <a:defRPr sz="1400" b="1" i="0" u="none" strike="noStrike" cap="none">
                <a:solidFill>
                  <a:schemeClr val="dk2"/>
                </a:solidFill>
                <a:sym typeface="Twentieth Century"/>
              </a:defRPr>
            </a:lvl6pPr>
            <a:lvl7pPr marL="0" lvl="6" indent="0" algn="ctr">
              <a:spcBef>
                <a:spcPts val="0"/>
              </a:spcBef>
              <a:buNone/>
              <a:defRPr sz="1400" b="1" i="0" u="none" strike="noStrike" cap="none">
                <a:solidFill>
                  <a:schemeClr val="dk2"/>
                </a:solidFill>
                <a:sym typeface="Twentieth Century"/>
              </a:defRPr>
            </a:lvl7pPr>
            <a:lvl8pPr marL="0" lvl="7" indent="0" algn="ctr">
              <a:spcBef>
                <a:spcPts val="0"/>
              </a:spcBef>
              <a:buNone/>
              <a:defRPr sz="1400" b="1" i="0" u="none" strike="noStrike" cap="none">
                <a:solidFill>
                  <a:schemeClr val="dk2"/>
                </a:solidFill>
                <a:sym typeface="Twentieth Century"/>
              </a:defRPr>
            </a:lvl8pPr>
            <a:lvl9pPr marL="0" lvl="8" indent="0" algn="ctr">
              <a:spcBef>
                <a:spcPts val="0"/>
              </a:spcBef>
              <a:buNone/>
              <a:defRPr sz="1400" b="1" i="0" u="none" strike="noStrike" cap="none">
                <a:solidFill>
                  <a:schemeClr val="dk2"/>
                </a:solidFill>
                <a:sym typeface="Twentieth Century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>
  <p:cSld name="Content with Caption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26"/>
          <p:cNvSpPr txBox="1">
            <a:spLocks noGrp="1"/>
          </p:cNvSpPr>
          <p:nvPr>
            <p:ph type="title"/>
          </p:nvPr>
        </p:nvSpPr>
        <p:spPr>
          <a:xfrm>
            <a:off x="609600" y="0"/>
            <a:ext cx="8077200" cy="869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Garamond"/>
              <a:buNone/>
              <a:defRPr sz="4400" b="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6"/>
          <p:cNvSpPr txBox="1">
            <a:spLocks noGrp="1"/>
          </p:cNvSpPr>
          <p:nvPr>
            <p:ph type="dt" idx="10"/>
          </p:nvPr>
        </p:nvSpPr>
        <p:spPr>
          <a:xfrm>
            <a:off x="0" y="6492875"/>
            <a:ext cx="1371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84" name="Google Shape;84;p26"/>
          <p:cNvSpPr txBox="1">
            <a:spLocks noGrp="1"/>
          </p:cNvSpPr>
          <p:nvPr>
            <p:ph type="sldNum" idx="12"/>
          </p:nvPr>
        </p:nvSpPr>
        <p:spPr>
          <a:xfrm>
            <a:off x="0" y="1272222"/>
            <a:ext cx="533400" cy="244476"/>
          </a:xfrm>
          <a:prstGeom prst="rect">
            <a:avLst/>
          </a:prstGeom>
          <a:solidFill>
            <a:srgbClr val="D92121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sym typeface="Twentieth Century"/>
              </a:defRPr>
            </a:lvl1pPr>
            <a:lvl2pPr marL="0" lvl="1" indent="0" algn="ctr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sym typeface="Twentieth Century"/>
              </a:defRPr>
            </a:lvl2pPr>
            <a:lvl3pPr marL="0" lvl="2" indent="0" algn="ctr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sym typeface="Twentieth Century"/>
              </a:defRPr>
            </a:lvl3pPr>
            <a:lvl4pPr marL="0" lvl="3" indent="0" algn="ctr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sym typeface="Twentieth Century"/>
              </a:defRPr>
            </a:lvl4pPr>
            <a:lvl5pPr marL="0" lvl="4" indent="0" algn="ctr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sym typeface="Twentieth Century"/>
              </a:defRPr>
            </a:lvl5pPr>
            <a:lvl6pPr marL="0" lvl="5" indent="0" algn="ctr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sym typeface="Twentieth Century"/>
              </a:defRPr>
            </a:lvl6pPr>
            <a:lvl7pPr marL="0" lvl="6" indent="0" algn="ctr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sym typeface="Twentieth Century"/>
              </a:defRPr>
            </a:lvl7pPr>
            <a:lvl8pPr marL="0" lvl="7" indent="0" algn="ctr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sym typeface="Twentieth Century"/>
              </a:defRPr>
            </a:lvl8pPr>
            <a:lvl9pPr marL="0" lvl="8" indent="0" algn="ctr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sym typeface="Twentieth Century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Picture with Caption" type="picTx">
  <p:cSld name="PICTURE_WITH_CAPTION_TEXT">
    <p:bg>
      <p:bgPr>
        <a:blipFill rotWithShape="1">
          <a:blip r:embed="rId2">
            <a:alphaModFix/>
          </a:blip>
          <a:tile tx="0" ty="0" sx="100000" sy="100000" flip="none" algn="tl"/>
        </a:blipFill>
        <a:effectLst/>
      </p:bgPr>
    </p:bg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7"/>
          <p:cNvSpPr txBox="1">
            <a:spLocks noGrp="1"/>
          </p:cNvSpPr>
          <p:nvPr>
            <p:ph type="body" idx="1"/>
          </p:nvPr>
        </p:nvSpPr>
        <p:spPr>
          <a:xfrm>
            <a:off x="1600200" y="5486400"/>
            <a:ext cx="73152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r">
              <a:spcBef>
                <a:spcPts val="700"/>
              </a:spcBef>
              <a:spcAft>
                <a:spcPts val="0"/>
              </a:spcAft>
              <a:buSzPts val="1020"/>
              <a:buFont typeface="Garamond"/>
              <a:buNone/>
              <a:defRPr sz="1700"/>
            </a:lvl1pPr>
            <a:lvl2pPr marL="914400" lvl="1" indent="-228600" algn="r">
              <a:spcBef>
                <a:spcPts val="550"/>
              </a:spcBef>
              <a:spcAft>
                <a:spcPts val="0"/>
              </a:spcAft>
              <a:buSzPts val="840"/>
              <a:buFont typeface="Garamond"/>
              <a:buNone/>
              <a:defRPr sz="1200"/>
            </a:lvl2pPr>
            <a:lvl3pPr marL="1371600" lvl="2" indent="-228600" algn="r">
              <a:spcBef>
                <a:spcPts val="500"/>
              </a:spcBef>
              <a:spcAft>
                <a:spcPts val="0"/>
              </a:spcAft>
              <a:buSzPts val="750"/>
              <a:buFont typeface="Garamond"/>
              <a:buNone/>
              <a:defRPr sz="1000"/>
            </a:lvl3pPr>
            <a:lvl4pPr marL="1828800" lvl="3" indent="-228600" algn="r">
              <a:spcBef>
                <a:spcPts val="400"/>
              </a:spcBef>
              <a:spcAft>
                <a:spcPts val="0"/>
              </a:spcAft>
              <a:buSzPts val="675"/>
              <a:buFont typeface="Garamond"/>
              <a:buNone/>
              <a:defRPr sz="900"/>
            </a:lvl4pPr>
            <a:lvl5pPr marL="2286000" lvl="4" indent="-228600" algn="r">
              <a:spcBef>
                <a:spcPts val="400"/>
              </a:spcBef>
              <a:spcAft>
                <a:spcPts val="0"/>
              </a:spcAft>
              <a:buSzPts val="585"/>
              <a:buFont typeface="Garamond"/>
              <a:buNone/>
              <a:defRPr sz="900"/>
            </a:lvl5pPr>
            <a:lvl6pPr marL="2743200" lvl="5" indent="-342900" algn="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marL="3200400" lvl="6" indent="-342900" algn="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marL="3657600" lvl="7" indent="-342900" algn="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marL="4114800" lvl="8" indent="-342900" algn="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>
            <a:endParaRPr/>
          </a:p>
        </p:txBody>
      </p:sp>
      <p:sp>
        <p:nvSpPr>
          <p:cNvPr id="87" name="Google Shape;87;p27"/>
          <p:cNvSpPr/>
          <p:nvPr/>
        </p:nvSpPr>
        <p:spPr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88" name="Google Shape;88;p27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89" name="Google Shape;89;p27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90" name="Google Shape;90;p27"/>
          <p:cNvSpPr txBox="1"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aramond"/>
              <a:buNone/>
              <a:defRPr sz="2800" b="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27"/>
          <p:cNvSpPr/>
          <p:nvPr/>
        </p:nvSpPr>
        <p:spPr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92" name="Google Shape;92;p27"/>
          <p:cNvSpPr txBox="1">
            <a:spLocks noGrp="1"/>
          </p:cNvSpPr>
          <p:nvPr>
            <p:ph type="dt" idx="10"/>
          </p:nvPr>
        </p:nvSpPr>
        <p:spPr>
          <a:xfrm>
            <a:off x="6248400" y="6248400"/>
            <a:ext cx="2667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93" name="Google Shape;93;p27"/>
          <p:cNvSpPr txBox="1">
            <a:spLocks noGrp="1"/>
          </p:cNvSpPr>
          <p:nvPr>
            <p:ph type="sldNum" idx="12"/>
          </p:nvPr>
        </p:nvSpPr>
        <p:spPr>
          <a:xfrm>
            <a:off x="0" y="4667249"/>
            <a:ext cx="1447800" cy="663578"/>
          </a:xfrm>
          <a:prstGeom prst="rect">
            <a:avLst/>
          </a:prstGeom>
          <a:solidFill>
            <a:srgbClr val="D92121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 sz="2800" b="1" i="0" u="none" strike="noStrike" cap="none">
                <a:solidFill>
                  <a:schemeClr val="lt1"/>
                </a:solidFill>
                <a:sym typeface="Twentieth Century"/>
              </a:defRPr>
            </a:lvl1pPr>
            <a:lvl2pPr marL="0" lvl="1" indent="0" algn="ctr">
              <a:spcBef>
                <a:spcPts val="0"/>
              </a:spcBef>
              <a:buNone/>
              <a:defRPr sz="2800" b="1" i="0" u="none" strike="noStrike" cap="none">
                <a:solidFill>
                  <a:schemeClr val="lt1"/>
                </a:solidFill>
                <a:sym typeface="Twentieth Century"/>
              </a:defRPr>
            </a:lvl2pPr>
            <a:lvl3pPr marL="0" lvl="2" indent="0" algn="ctr">
              <a:spcBef>
                <a:spcPts val="0"/>
              </a:spcBef>
              <a:buNone/>
              <a:defRPr sz="2800" b="1" i="0" u="none" strike="noStrike" cap="none">
                <a:solidFill>
                  <a:schemeClr val="lt1"/>
                </a:solidFill>
                <a:sym typeface="Twentieth Century"/>
              </a:defRPr>
            </a:lvl3pPr>
            <a:lvl4pPr marL="0" lvl="3" indent="0" algn="ctr">
              <a:spcBef>
                <a:spcPts val="0"/>
              </a:spcBef>
              <a:buNone/>
              <a:defRPr sz="2800" b="1" i="0" u="none" strike="noStrike" cap="none">
                <a:solidFill>
                  <a:schemeClr val="lt1"/>
                </a:solidFill>
                <a:sym typeface="Twentieth Century"/>
              </a:defRPr>
            </a:lvl4pPr>
            <a:lvl5pPr marL="0" lvl="4" indent="0" algn="ctr">
              <a:spcBef>
                <a:spcPts val="0"/>
              </a:spcBef>
              <a:buNone/>
              <a:defRPr sz="2800" b="1" i="0" u="none" strike="noStrike" cap="none">
                <a:solidFill>
                  <a:schemeClr val="lt1"/>
                </a:solidFill>
                <a:sym typeface="Twentieth Century"/>
              </a:defRPr>
            </a:lvl5pPr>
            <a:lvl6pPr marL="0" lvl="5" indent="0" algn="ctr">
              <a:spcBef>
                <a:spcPts val="0"/>
              </a:spcBef>
              <a:buNone/>
              <a:defRPr sz="2800" b="1" i="0" u="none" strike="noStrike" cap="none">
                <a:solidFill>
                  <a:schemeClr val="lt1"/>
                </a:solidFill>
                <a:sym typeface="Twentieth Century"/>
              </a:defRPr>
            </a:lvl6pPr>
            <a:lvl7pPr marL="0" lvl="6" indent="0" algn="ctr">
              <a:spcBef>
                <a:spcPts val="0"/>
              </a:spcBef>
              <a:buNone/>
              <a:defRPr sz="2800" b="1" i="0" u="none" strike="noStrike" cap="none">
                <a:solidFill>
                  <a:schemeClr val="lt1"/>
                </a:solidFill>
                <a:sym typeface="Twentieth Century"/>
              </a:defRPr>
            </a:lvl7pPr>
            <a:lvl8pPr marL="0" lvl="7" indent="0" algn="ctr">
              <a:spcBef>
                <a:spcPts val="0"/>
              </a:spcBef>
              <a:buNone/>
              <a:defRPr sz="2800" b="1" i="0" u="none" strike="noStrike" cap="none">
                <a:solidFill>
                  <a:schemeClr val="lt1"/>
                </a:solidFill>
                <a:sym typeface="Twentieth Century"/>
              </a:defRPr>
            </a:lvl8pPr>
            <a:lvl9pPr marL="0" lvl="8" indent="0" algn="ctr">
              <a:spcBef>
                <a:spcPts val="0"/>
              </a:spcBef>
              <a:buNone/>
              <a:defRPr sz="2800" b="1" i="0" u="none" strike="noStrike" cap="none">
                <a:solidFill>
                  <a:schemeClr val="lt1"/>
                </a:solidFill>
                <a:sym typeface="Twentieth Century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  <p:sp>
        <p:nvSpPr>
          <p:cNvPr id="94" name="Google Shape;94;p27"/>
          <p:cNvSpPr txBox="1">
            <a:spLocks noGrp="1"/>
          </p:cNvSpPr>
          <p:nvPr>
            <p:ph type="ftr" idx="11"/>
          </p:nvPr>
        </p:nvSpPr>
        <p:spPr>
          <a:xfrm>
            <a:off x="1600200" y="6248206"/>
            <a:ext cx="4572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sym typeface="Twentieth Century"/>
              </a:defRPr>
            </a:lvl1pPr>
            <a:lvl2pPr marR="0"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sym typeface="Twentieth Century"/>
              </a:defRPr>
            </a:lvl2pPr>
            <a:lvl3pPr marR="0"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sym typeface="Twentieth Century"/>
              </a:defRPr>
            </a:lvl3pPr>
            <a:lvl4pPr marR="0"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sym typeface="Twentieth Century"/>
              </a:defRPr>
            </a:lvl4pPr>
            <a:lvl5pPr marR="0"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sym typeface="Twentieth Century"/>
              </a:defRPr>
            </a:lvl5pPr>
            <a:lvl6pPr marR="0"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sym typeface="Twentieth Century"/>
              </a:defRPr>
            </a:lvl6pPr>
            <a:lvl7pPr marR="0"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sym typeface="Twentieth Century"/>
              </a:defRPr>
            </a:lvl7pPr>
            <a:lvl8pPr marR="0"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sym typeface="Twentieth Century"/>
              </a:defRPr>
            </a:lvl8pPr>
            <a:lvl9pPr marR="0"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sym typeface="Twentieth Century"/>
              </a:defRPr>
            </a:lvl9pPr>
          </a:lstStyle>
          <a:p>
            <a:endParaRPr dirty="0"/>
          </a:p>
        </p:txBody>
      </p:sp>
      <p:sp>
        <p:nvSpPr>
          <p:cNvPr id="95" name="Google Shape;95;p27"/>
          <p:cNvSpPr>
            <a:spLocks noGrp="1"/>
          </p:cNvSpPr>
          <p:nvPr>
            <p:ph type="pic" idx="2"/>
          </p:nvPr>
        </p:nvSpPr>
        <p:spPr>
          <a:xfrm>
            <a:off x="1560576" y="0"/>
            <a:ext cx="7583424" cy="4568952"/>
          </a:xfrm>
          <a:prstGeom prst="rect">
            <a:avLst/>
          </a:prstGeom>
          <a:solidFill>
            <a:srgbClr val="DCE5EE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r" rtl="1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920"/>
              <a:buFont typeface="Noto Sans Symbols"/>
              <a:buNone/>
              <a:defRPr sz="3200" b="0" i="0" u="none" strike="noStrike" cap="none">
                <a:solidFill>
                  <a:schemeClr val="dk1"/>
                </a:solidFill>
                <a:sym typeface="Garamond"/>
              </a:defRPr>
            </a:lvl1pPr>
            <a:lvl2pPr marR="0" lvl="1" algn="r" rtl="1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1820"/>
              <a:buFont typeface="Noto Sans Symbols"/>
              <a:buChar char="🞑"/>
              <a:defRPr sz="2600" b="0" i="0" u="none" strike="noStrike" cap="none">
                <a:solidFill>
                  <a:schemeClr val="dk1"/>
                </a:solidFill>
                <a:sym typeface="Garamond"/>
              </a:defRPr>
            </a:lvl2pPr>
            <a:lvl3pPr marR="0" lvl="2" algn="r" rtl="1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725"/>
              <a:buFont typeface="Noto Sans Symbols"/>
              <a:buChar char="■"/>
              <a:defRPr sz="2300" b="0" i="0" u="none" strike="noStrike" cap="none">
                <a:solidFill>
                  <a:schemeClr val="dk1"/>
                </a:solidFill>
                <a:sym typeface="Garamond"/>
              </a:defRPr>
            </a:lvl3pPr>
            <a:lvl4pPr marR="0" lvl="3" algn="r" rtl="1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sym typeface="Garamond"/>
              </a:defRPr>
            </a:lvl4pPr>
            <a:lvl5pPr marR="0" lvl="4" algn="r" rtl="1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sym typeface="Garamond"/>
              </a:defRPr>
            </a:lvl5pPr>
            <a:lvl6pPr marR="0" lvl="5" algn="r" rtl="1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sym typeface="Twentieth Century"/>
              </a:defRPr>
            </a:lvl6pPr>
            <a:lvl7pPr marR="0" lvl="6" algn="r" rtl="1"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sym typeface="Twentieth Century"/>
              </a:defRPr>
            </a:lvl7pPr>
            <a:lvl8pPr marR="0" lvl="7" algn="r" rtl="1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sym typeface="Twentieth Century"/>
              </a:defRPr>
            </a:lvl8pPr>
            <a:lvl9pPr marR="0" lvl="8" algn="r" rtl="1">
              <a:spcBef>
                <a:spcPts val="360"/>
              </a:spcBef>
              <a:spcAft>
                <a:spcPts val="0"/>
              </a:spcAft>
              <a:buClr>
                <a:schemeClr val="accent4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sym typeface="Twentieth Century"/>
              </a:defRPr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8"/>
          <p:cNvSpPr txBox="1"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28"/>
          <p:cNvSpPr txBox="1">
            <a:spLocks noGrp="1"/>
          </p:cNvSpPr>
          <p:nvPr>
            <p:ph type="body" idx="1"/>
          </p:nvPr>
        </p:nvSpPr>
        <p:spPr>
          <a:xfrm rot="5400000">
            <a:off x="2426208" y="-213360"/>
            <a:ext cx="4526280" cy="81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97180" algn="r">
              <a:spcBef>
                <a:spcPts val="700"/>
              </a:spcBef>
              <a:spcAft>
                <a:spcPts val="0"/>
              </a:spcAft>
              <a:buSzPts val="1080"/>
              <a:buChar char="◻"/>
              <a:defRPr/>
            </a:lvl1pPr>
            <a:lvl2pPr marL="914400" lvl="1" indent="-308610" algn="r">
              <a:spcBef>
                <a:spcPts val="550"/>
              </a:spcBef>
              <a:spcAft>
                <a:spcPts val="0"/>
              </a:spcAft>
              <a:buSzPts val="1260"/>
              <a:buChar char="🞑"/>
              <a:defRPr/>
            </a:lvl2pPr>
            <a:lvl3pPr marL="1371600" lvl="2" indent="-314325" algn="r">
              <a:spcBef>
                <a:spcPts val="500"/>
              </a:spcBef>
              <a:spcAft>
                <a:spcPts val="0"/>
              </a:spcAft>
              <a:buSzPts val="1350"/>
              <a:buChar char="■"/>
              <a:defRPr/>
            </a:lvl3pPr>
            <a:lvl4pPr marL="1828800" lvl="3" indent="-314325" algn="r">
              <a:spcBef>
                <a:spcPts val="400"/>
              </a:spcBef>
              <a:spcAft>
                <a:spcPts val="0"/>
              </a:spcAft>
              <a:buSzPts val="1350"/>
              <a:buChar char="■"/>
              <a:defRPr/>
            </a:lvl4pPr>
            <a:lvl5pPr marL="2286000" lvl="4" indent="-302895" algn="r">
              <a:spcBef>
                <a:spcPts val="400"/>
              </a:spcBef>
              <a:spcAft>
                <a:spcPts val="0"/>
              </a:spcAft>
              <a:buSzPts val="1170"/>
              <a:buChar char="■"/>
              <a:defRPr/>
            </a:lvl5pPr>
            <a:lvl6pPr marL="2743200" lvl="5" indent="-342900" algn="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marL="3200400" lvl="6" indent="-342900" algn="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marL="3657600" lvl="7" indent="-342900" algn="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marL="4114800" lvl="8" indent="-342900" algn="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>
            <a:endParaRPr/>
          </a:p>
        </p:txBody>
      </p:sp>
      <p:sp>
        <p:nvSpPr>
          <p:cNvPr id="99" name="Google Shape;99;p28"/>
          <p:cNvSpPr txBox="1">
            <a:spLocks noGrp="1"/>
          </p:cNvSpPr>
          <p:nvPr>
            <p:ph type="dt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00" name="Google Shape;100;p28"/>
          <p:cNvSpPr txBox="1">
            <a:spLocks noGrp="1"/>
          </p:cNvSpPr>
          <p:nvPr>
            <p:ph type="ftr" idx="11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sym typeface="Twentieth Century"/>
              </a:defRPr>
            </a:lvl1pPr>
            <a:lvl2pPr marR="0"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sym typeface="Twentieth Century"/>
              </a:defRPr>
            </a:lvl2pPr>
            <a:lvl3pPr marR="0"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sym typeface="Twentieth Century"/>
              </a:defRPr>
            </a:lvl3pPr>
            <a:lvl4pPr marR="0"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sym typeface="Twentieth Century"/>
              </a:defRPr>
            </a:lvl4pPr>
            <a:lvl5pPr marR="0"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sym typeface="Twentieth Century"/>
              </a:defRPr>
            </a:lvl5pPr>
            <a:lvl6pPr marR="0"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sym typeface="Twentieth Century"/>
              </a:defRPr>
            </a:lvl6pPr>
            <a:lvl7pPr marR="0"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sym typeface="Twentieth Century"/>
              </a:defRPr>
            </a:lvl7pPr>
            <a:lvl8pPr marR="0"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sym typeface="Twentieth Century"/>
              </a:defRPr>
            </a:lvl8pPr>
            <a:lvl9pPr marR="0"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sym typeface="Twentieth Century"/>
              </a:defRPr>
            </a:lvl9pPr>
          </a:lstStyle>
          <a:p>
            <a:endParaRPr dirty="0"/>
          </a:p>
        </p:txBody>
      </p:sp>
      <p:sp>
        <p:nvSpPr>
          <p:cNvPr id="101" name="Google Shape;101;p28"/>
          <p:cNvSpPr txBox="1">
            <a:spLocks noGrp="1"/>
          </p:cNvSpPr>
          <p:nvPr>
            <p:ph type="sldNum" idx="12"/>
          </p:nvPr>
        </p:nvSpPr>
        <p:spPr>
          <a:xfrm>
            <a:off x="0" y="1272222"/>
            <a:ext cx="533400" cy="244476"/>
          </a:xfrm>
          <a:prstGeom prst="rect">
            <a:avLst/>
          </a:prstGeom>
          <a:solidFill>
            <a:srgbClr val="D92121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Vertical Title and Text" type="vertTitleAndTx">
  <p:cSld name="VERTICAL_TITLE_AND_VERTICAL_TEXT">
    <p:bg>
      <p:bgPr>
        <a:solidFill>
          <a:schemeClr val="lt1"/>
        </a:solidFill>
        <a:effectLst/>
      </p:bgPr>
    </p:bg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9"/>
          <p:cNvSpPr txBox="1">
            <a:spLocks noGrp="1"/>
          </p:cNvSpPr>
          <p:nvPr>
            <p:ph type="title"/>
          </p:nvPr>
        </p:nvSpPr>
        <p:spPr>
          <a:xfrm rot="5400000">
            <a:off x="4823619" y="2339181"/>
            <a:ext cx="5516563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29"/>
          <p:cNvSpPr txBox="1">
            <a:spLocks noGrp="1"/>
          </p:cNvSpPr>
          <p:nvPr>
            <p:ph type="body" idx="1"/>
          </p:nvPr>
        </p:nvSpPr>
        <p:spPr>
          <a:xfrm rot="5400000">
            <a:off x="480218" y="586582"/>
            <a:ext cx="5516564" cy="556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97180" algn="r">
              <a:spcBef>
                <a:spcPts val="700"/>
              </a:spcBef>
              <a:spcAft>
                <a:spcPts val="0"/>
              </a:spcAft>
              <a:buSzPts val="1080"/>
              <a:buChar char="◻"/>
              <a:defRPr/>
            </a:lvl1pPr>
            <a:lvl2pPr marL="914400" lvl="1" indent="-308610" algn="r">
              <a:spcBef>
                <a:spcPts val="550"/>
              </a:spcBef>
              <a:spcAft>
                <a:spcPts val="0"/>
              </a:spcAft>
              <a:buSzPts val="1260"/>
              <a:buChar char="🞑"/>
              <a:defRPr/>
            </a:lvl2pPr>
            <a:lvl3pPr marL="1371600" lvl="2" indent="-314325" algn="r">
              <a:spcBef>
                <a:spcPts val="500"/>
              </a:spcBef>
              <a:spcAft>
                <a:spcPts val="0"/>
              </a:spcAft>
              <a:buSzPts val="1350"/>
              <a:buChar char="■"/>
              <a:defRPr/>
            </a:lvl3pPr>
            <a:lvl4pPr marL="1828800" lvl="3" indent="-314325" algn="r">
              <a:spcBef>
                <a:spcPts val="400"/>
              </a:spcBef>
              <a:spcAft>
                <a:spcPts val="0"/>
              </a:spcAft>
              <a:buSzPts val="1350"/>
              <a:buChar char="■"/>
              <a:defRPr/>
            </a:lvl4pPr>
            <a:lvl5pPr marL="2286000" lvl="4" indent="-302895" algn="r">
              <a:spcBef>
                <a:spcPts val="400"/>
              </a:spcBef>
              <a:spcAft>
                <a:spcPts val="0"/>
              </a:spcAft>
              <a:buSzPts val="1170"/>
              <a:buChar char="■"/>
              <a:defRPr/>
            </a:lvl5pPr>
            <a:lvl6pPr marL="2743200" lvl="5" indent="-342900" algn="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marL="3200400" lvl="6" indent="-342900" algn="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marL="3657600" lvl="7" indent="-342900" algn="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marL="4114800" lvl="8" indent="-342900" algn="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>
            <a:endParaRPr/>
          </a:p>
        </p:txBody>
      </p:sp>
      <p:sp>
        <p:nvSpPr>
          <p:cNvPr id="105" name="Google Shape;105;p29"/>
          <p:cNvSpPr txBox="1">
            <a:spLocks noGrp="1"/>
          </p:cNvSpPr>
          <p:nvPr>
            <p:ph type="dt" idx="10"/>
          </p:nvPr>
        </p:nvSpPr>
        <p:spPr>
          <a:xfrm>
            <a:off x="6553200" y="6248402"/>
            <a:ext cx="2209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06" name="Google Shape;106;p29"/>
          <p:cNvSpPr txBox="1">
            <a:spLocks noGrp="1"/>
          </p:cNvSpPr>
          <p:nvPr>
            <p:ph type="ftr" idx="11"/>
          </p:nvPr>
        </p:nvSpPr>
        <p:spPr>
          <a:xfrm>
            <a:off x="457201" y="6248207"/>
            <a:ext cx="557348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sym typeface="Twentieth Century"/>
              </a:defRPr>
            </a:lvl1pPr>
            <a:lvl2pPr marR="0"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sym typeface="Twentieth Century"/>
              </a:defRPr>
            </a:lvl2pPr>
            <a:lvl3pPr marR="0"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sym typeface="Twentieth Century"/>
              </a:defRPr>
            </a:lvl3pPr>
            <a:lvl4pPr marR="0"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sym typeface="Twentieth Century"/>
              </a:defRPr>
            </a:lvl4pPr>
            <a:lvl5pPr marR="0"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sym typeface="Twentieth Century"/>
              </a:defRPr>
            </a:lvl5pPr>
            <a:lvl6pPr marR="0"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sym typeface="Twentieth Century"/>
              </a:defRPr>
            </a:lvl6pPr>
            <a:lvl7pPr marR="0"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sym typeface="Twentieth Century"/>
              </a:defRPr>
            </a:lvl7pPr>
            <a:lvl8pPr marR="0"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sym typeface="Twentieth Century"/>
              </a:defRPr>
            </a:lvl8pPr>
            <a:lvl9pPr marR="0"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sym typeface="Twentieth Century"/>
              </a:defRPr>
            </a:lvl9pPr>
          </a:lstStyle>
          <a:p>
            <a:endParaRPr dirty="0"/>
          </a:p>
        </p:txBody>
      </p:sp>
      <p:sp>
        <p:nvSpPr>
          <p:cNvPr id="107" name="Google Shape;107;p29"/>
          <p:cNvSpPr/>
          <p:nvPr/>
        </p:nvSpPr>
        <p:spPr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108" name="Google Shape;108;p29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109" name="Google Shape;109;p29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110" name="Google Shape;110;p29"/>
          <p:cNvSpPr txBox="1">
            <a:spLocks noGrp="1"/>
          </p:cNvSpPr>
          <p:nvPr>
            <p:ph type="sldNum" idx="12"/>
          </p:nvPr>
        </p:nvSpPr>
        <p:spPr>
          <a:xfrm rot="5400000">
            <a:off x="5989638" y="144462"/>
            <a:ext cx="533400" cy="244476"/>
          </a:xfrm>
          <a:prstGeom prst="rect">
            <a:avLst/>
          </a:prstGeom>
          <a:solidFill>
            <a:srgbClr val="D92121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7"/>
          <p:cNvSpPr txBox="1"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r" rtl="1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Garamond"/>
              <a:buNone/>
              <a:defRPr sz="4400" b="0" i="0" u="none" strike="noStrike" cap="none">
                <a:solidFill>
                  <a:srgbClr val="002060"/>
                </a:solidFill>
                <a:sym typeface="Garamo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7"/>
          <p:cNvSpPr txBox="1"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39090" algn="r" rtl="1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740"/>
              <a:buFont typeface="Noto Sans Symbols"/>
              <a:buChar char="◻"/>
              <a:defRPr sz="2900" b="0" i="0" u="none" strike="noStrike" cap="none">
                <a:solidFill>
                  <a:schemeClr val="lt1"/>
                </a:solidFill>
                <a:sym typeface="Garamond"/>
              </a:defRPr>
            </a:lvl1pPr>
            <a:lvl2pPr marL="914400" marR="0" lvl="1" indent="-344169" algn="r" rtl="1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1820"/>
              <a:buFont typeface="Noto Sans Symbols"/>
              <a:buChar char="🞑"/>
              <a:defRPr sz="2600" b="0" i="0" u="none" strike="noStrike" cap="none">
                <a:solidFill>
                  <a:schemeClr val="lt1"/>
                </a:solidFill>
                <a:sym typeface="Garamond"/>
              </a:defRPr>
            </a:lvl2pPr>
            <a:lvl3pPr marL="1371600" marR="0" lvl="2" indent="-338137" algn="r" rtl="1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725"/>
              <a:buFont typeface="Noto Sans Symbols"/>
              <a:buChar char="■"/>
              <a:defRPr sz="2300" b="0" i="0" u="none" strike="noStrike" cap="none">
                <a:solidFill>
                  <a:schemeClr val="lt1"/>
                </a:solidFill>
                <a:sym typeface="Garamond"/>
              </a:defRPr>
            </a:lvl3pPr>
            <a:lvl4pPr marL="1828800" marR="0" lvl="3" indent="-323850" algn="r" rtl="1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Noto Sans Symbols"/>
              <a:buChar char="■"/>
              <a:defRPr sz="2000" b="0" i="0" u="none" strike="noStrike" cap="none">
                <a:solidFill>
                  <a:schemeClr val="lt1"/>
                </a:solidFill>
                <a:sym typeface="Garamond"/>
              </a:defRPr>
            </a:lvl4pPr>
            <a:lvl5pPr marL="2286000" marR="0" lvl="4" indent="-311150" algn="r" rtl="1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Noto Sans Symbols"/>
              <a:buChar char="■"/>
              <a:defRPr sz="2000" b="0" i="0" u="none" strike="noStrike" cap="none">
                <a:solidFill>
                  <a:schemeClr val="lt1"/>
                </a:solidFill>
                <a:sym typeface="Garamond"/>
              </a:defRPr>
            </a:lvl5pPr>
            <a:lvl6pPr marL="2743200" marR="0" lvl="5" indent="-342900" algn="r" rtl="1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lt1"/>
                </a:solidFill>
                <a:sym typeface="Twentieth Century"/>
              </a:defRPr>
            </a:lvl6pPr>
            <a:lvl7pPr marL="3200400" marR="0" lvl="6" indent="-342900" algn="r" rtl="1"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lt1"/>
                </a:solidFill>
                <a:sym typeface="Twentieth Century"/>
              </a:defRPr>
            </a:lvl7pPr>
            <a:lvl8pPr marL="3657600" marR="0" lvl="7" indent="-342900" algn="r" rtl="1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lt1"/>
                </a:solidFill>
                <a:sym typeface="Twentieth Century"/>
              </a:defRPr>
            </a:lvl8pPr>
            <a:lvl9pPr marL="4114800" marR="0" lvl="8" indent="-342900" algn="r" rtl="1">
              <a:spcBef>
                <a:spcPts val="360"/>
              </a:spcBef>
              <a:spcAft>
                <a:spcPts val="0"/>
              </a:spcAft>
              <a:buClr>
                <a:schemeClr val="accent4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lt1"/>
                </a:solidFill>
                <a:sym typeface="Twentieth Century"/>
              </a:defRPr>
            </a:lvl9pPr>
          </a:lstStyle>
          <a:p>
            <a:endParaRPr/>
          </a:p>
        </p:txBody>
      </p:sp>
      <p:sp>
        <p:nvSpPr>
          <p:cNvPr id="12" name="Google Shape;12;p17"/>
          <p:cNvSpPr txBox="1">
            <a:spLocks noGrp="1"/>
          </p:cNvSpPr>
          <p:nvPr>
            <p:ph type="dt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lt2"/>
                </a:solidFill>
                <a:sym typeface="Garamond"/>
              </a:defRPr>
            </a:lvl1pPr>
            <a:lvl2pPr marR="0"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sym typeface="Twentieth Century"/>
              </a:defRPr>
            </a:lvl2pPr>
            <a:lvl3pPr marR="0"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sym typeface="Twentieth Century"/>
              </a:defRPr>
            </a:lvl3pPr>
            <a:lvl4pPr marR="0"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sym typeface="Twentieth Century"/>
              </a:defRPr>
            </a:lvl4pPr>
            <a:lvl5pPr marR="0"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sym typeface="Twentieth Century"/>
              </a:defRPr>
            </a:lvl5pPr>
            <a:lvl6pPr marR="0"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sym typeface="Twentieth Century"/>
              </a:defRPr>
            </a:lvl6pPr>
            <a:lvl7pPr marR="0"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sym typeface="Twentieth Century"/>
              </a:defRPr>
            </a:lvl7pPr>
            <a:lvl8pPr marR="0"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sym typeface="Twentieth Century"/>
              </a:defRPr>
            </a:lvl8pPr>
            <a:lvl9pPr marR="0"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sym typeface="Twentieth Century"/>
              </a:defRPr>
            </a:lvl9pPr>
          </a:lstStyle>
          <a:p>
            <a:endParaRPr dirty="0"/>
          </a:p>
        </p:txBody>
      </p:sp>
      <p:sp>
        <p:nvSpPr>
          <p:cNvPr id="13" name="Google Shape;13;p17"/>
          <p:cNvSpPr/>
          <p:nvPr/>
        </p:nvSpPr>
        <p:spPr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14" name="Google Shape;14;p1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15" name="Google Shape;15;p17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16" name="Google Shape;16;p17"/>
          <p:cNvSpPr txBox="1">
            <a:spLocks noGrp="1"/>
          </p:cNvSpPr>
          <p:nvPr>
            <p:ph type="sldNum" idx="12"/>
          </p:nvPr>
        </p:nvSpPr>
        <p:spPr>
          <a:xfrm>
            <a:off x="0" y="1272222"/>
            <a:ext cx="533400" cy="244476"/>
          </a:xfrm>
          <a:prstGeom prst="rect">
            <a:avLst/>
          </a:prstGeom>
          <a:solidFill>
            <a:srgbClr val="D92121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0" marR="0" lvl="0" indent="0" algn="ctr" rtl="1">
              <a:spcBef>
                <a:spcPts val="0"/>
              </a:spcBef>
              <a:buNone/>
              <a:defRPr sz="1400" b="1" i="0" u="none" strike="noStrike" cap="none">
                <a:solidFill>
                  <a:schemeClr val="dk1"/>
                </a:solidFill>
                <a:sym typeface="Twentieth Century"/>
              </a:defRPr>
            </a:lvl1pPr>
            <a:lvl2pPr marL="0" marR="0" lvl="1" indent="0" algn="ctr" rtl="1">
              <a:spcBef>
                <a:spcPts val="0"/>
              </a:spcBef>
              <a:buNone/>
              <a:defRPr sz="1400" b="1" i="0" u="none" strike="noStrike" cap="none">
                <a:solidFill>
                  <a:schemeClr val="dk1"/>
                </a:solidFill>
                <a:sym typeface="Twentieth Century"/>
              </a:defRPr>
            </a:lvl2pPr>
            <a:lvl3pPr marL="0" marR="0" lvl="2" indent="0" algn="ctr" rtl="1">
              <a:spcBef>
                <a:spcPts val="0"/>
              </a:spcBef>
              <a:buNone/>
              <a:defRPr sz="1400" b="1" i="0" u="none" strike="noStrike" cap="none">
                <a:solidFill>
                  <a:schemeClr val="dk1"/>
                </a:solidFill>
                <a:sym typeface="Twentieth Century"/>
              </a:defRPr>
            </a:lvl3pPr>
            <a:lvl4pPr marL="0" marR="0" lvl="3" indent="0" algn="ctr" rtl="1">
              <a:spcBef>
                <a:spcPts val="0"/>
              </a:spcBef>
              <a:buNone/>
              <a:defRPr sz="1400" b="1" i="0" u="none" strike="noStrike" cap="none">
                <a:solidFill>
                  <a:schemeClr val="dk1"/>
                </a:solidFill>
                <a:sym typeface="Twentieth Century"/>
              </a:defRPr>
            </a:lvl4pPr>
            <a:lvl5pPr marL="0" marR="0" lvl="4" indent="0" algn="ctr" rtl="1">
              <a:spcBef>
                <a:spcPts val="0"/>
              </a:spcBef>
              <a:buNone/>
              <a:defRPr sz="1400" b="1" i="0" u="none" strike="noStrike" cap="none">
                <a:solidFill>
                  <a:schemeClr val="dk1"/>
                </a:solidFill>
                <a:sym typeface="Twentieth Century"/>
              </a:defRPr>
            </a:lvl5pPr>
            <a:lvl6pPr marL="0" marR="0" lvl="5" indent="0" algn="ctr" rtl="1">
              <a:spcBef>
                <a:spcPts val="0"/>
              </a:spcBef>
              <a:buNone/>
              <a:defRPr sz="1400" b="1" i="0" u="none" strike="noStrike" cap="none">
                <a:solidFill>
                  <a:schemeClr val="dk1"/>
                </a:solidFill>
                <a:sym typeface="Twentieth Century"/>
              </a:defRPr>
            </a:lvl6pPr>
            <a:lvl7pPr marL="0" marR="0" lvl="6" indent="0" algn="ctr" rtl="1">
              <a:spcBef>
                <a:spcPts val="0"/>
              </a:spcBef>
              <a:buNone/>
              <a:defRPr sz="1400" b="1" i="0" u="none" strike="noStrike" cap="none">
                <a:solidFill>
                  <a:schemeClr val="dk1"/>
                </a:solidFill>
                <a:sym typeface="Twentieth Century"/>
              </a:defRPr>
            </a:lvl7pPr>
            <a:lvl8pPr marL="0" marR="0" lvl="7" indent="0" algn="ctr" rtl="1">
              <a:spcBef>
                <a:spcPts val="0"/>
              </a:spcBef>
              <a:buNone/>
              <a:defRPr sz="1400" b="1" i="0" u="none" strike="noStrike" cap="none">
                <a:solidFill>
                  <a:schemeClr val="dk1"/>
                </a:solidFill>
                <a:sym typeface="Twentieth Century"/>
              </a:defRPr>
            </a:lvl8pPr>
            <a:lvl9pPr marL="0" marR="0" lvl="8" indent="0" algn="ctr" rtl="1">
              <a:spcBef>
                <a:spcPts val="0"/>
              </a:spcBef>
              <a:buNone/>
              <a:defRPr sz="1400" b="1" i="0" u="none" strike="noStrike" cap="none">
                <a:solidFill>
                  <a:schemeClr val="dk1"/>
                </a:solidFill>
                <a:sym typeface="Twentieth Century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sym typeface="Arial"/>
        </a:defRPr>
      </a:lvl1pPr>
      <a:lvl2pPr marR="0" lvl="1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sym typeface="Arial"/>
        </a:defRPr>
      </a:lvl2pPr>
      <a:lvl3pPr marR="0" lvl="2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sym typeface="Arial"/>
        </a:defRPr>
      </a:lvl3pPr>
      <a:lvl4pPr marR="0" lvl="3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sym typeface="Arial"/>
        </a:defRPr>
      </a:lvl4pPr>
      <a:lvl5pPr marR="0" lvl="4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sym typeface="Arial"/>
        </a:defRPr>
      </a:lvl5pPr>
      <a:lvl6pPr marR="0" lvl="5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sym typeface="Arial"/>
        </a:defRPr>
      </a:lvl6pPr>
      <a:lvl7pPr marR="0" lvl="6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sym typeface="Arial"/>
        </a:defRPr>
      </a:lvl7pPr>
      <a:lvl8pPr marR="0" lvl="7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sym typeface="Arial"/>
        </a:defRPr>
      </a:lvl8pPr>
      <a:lvl9pPr marR="0" lvl="8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sym typeface="Arial"/>
        </a:defRPr>
      </a:lvl1pPr>
      <a:lvl2pPr marR="0" lvl="1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sym typeface="Arial"/>
        </a:defRPr>
      </a:lvl2pPr>
      <a:lvl3pPr marR="0" lvl="2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sym typeface="Arial"/>
        </a:defRPr>
      </a:lvl3pPr>
      <a:lvl4pPr marR="0" lvl="3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sym typeface="Arial"/>
        </a:defRPr>
      </a:lvl4pPr>
      <a:lvl5pPr marR="0" lvl="4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sym typeface="Arial"/>
        </a:defRPr>
      </a:lvl5pPr>
      <a:lvl6pPr marR="0" lvl="5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sym typeface="Arial"/>
        </a:defRPr>
      </a:lvl6pPr>
      <a:lvl7pPr marR="0" lvl="6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sym typeface="Arial"/>
        </a:defRPr>
      </a:lvl7pPr>
      <a:lvl8pPr marR="0" lvl="7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sym typeface="Arial"/>
        </a:defRPr>
      </a:lvl8pPr>
      <a:lvl9pPr marR="0" lvl="8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sym typeface="Arial"/>
        </a:defRPr>
      </a:lvl1pPr>
      <a:lvl2pPr marR="0" lvl="1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sym typeface="Arial"/>
        </a:defRPr>
      </a:lvl2pPr>
      <a:lvl3pPr marR="0" lvl="2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sym typeface="Arial"/>
        </a:defRPr>
      </a:lvl3pPr>
      <a:lvl4pPr marR="0" lvl="3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sym typeface="Arial"/>
        </a:defRPr>
      </a:lvl4pPr>
      <a:lvl5pPr marR="0" lvl="4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sym typeface="Arial"/>
        </a:defRPr>
      </a:lvl5pPr>
      <a:lvl6pPr marR="0" lvl="5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sym typeface="Arial"/>
        </a:defRPr>
      </a:lvl6pPr>
      <a:lvl7pPr marR="0" lvl="6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sym typeface="Arial"/>
        </a:defRPr>
      </a:lvl7pPr>
      <a:lvl8pPr marR="0" lvl="7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sym typeface="Arial"/>
        </a:defRPr>
      </a:lvl8pPr>
      <a:lvl9pPr marR="0" lvl="8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6"/>
          <p:cNvSpPr txBox="1"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r" rtl="1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Garamond"/>
              <a:buNone/>
              <a:defRPr sz="4400" b="0" i="0" u="none" strike="noStrike" cap="none">
                <a:solidFill>
                  <a:srgbClr val="002060"/>
                </a:solidFill>
                <a:sym typeface="Garamo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8" name="Google Shape;28;p16"/>
          <p:cNvSpPr txBox="1"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39090" algn="r" rtl="1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740"/>
              <a:buFont typeface="Noto Sans Symbols"/>
              <a:buChar char="◻"/>
              <a:defRPr sz="2900" b="0" i="0" u="none" strike="noStrike" cap="none">
                <a:solidFill>
                  <a:schemeClr val="dk1"/>
                </a:solidFill>
                <a:sym typeface="Garamond"/>
              </a:defRPr>
            </a:lvl1pPr>
            <a:lvl2pPr marL="914400" marR="0" lvl="1" indent="-344169" algn="r" rtl="1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1820"/>
              <a:buFont typeface="Noto Sans Symbols"/>
              <a:buChar char="🞑"/>
              <a:defRPr sz="2600" b="0" i="0" u="none" strike="noStrike" cap="none">
                <a:solidFill>
                  <a:schemeClr val="dk1"/>
                </a:solidFill>
                <a:sym typeface="Garamond"/>
              </a:defRPr>
            </a:lvl2pPr>
            <a:lvl3pPr marL="1371600" marR="0" lvl="2" indent="-338137" algn="r" rtl="1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725"/>
              <a:buFont typeface="Noto Sans Symbols"/>
              <a:buChar char="■"/>
              <a:defRPr sz="2300" b="0" i="0" u="none" strike="noStrike" cap="none">
                <a:solidFill>
                  <a:schemeClr val="dk1"/>
                </a:solidFill>
                <a:sym typeface="Garamond"/>
              </a:defRPr>
            </a:lvl3pPr>
            <a:lvl4pPr marL="1828800" marR="0" lvl="3" indent="-323850" algn="r" rtl="1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sym typeface="Garamond"/>
              </a:defRPr>
            </a:lvl4pPr>
            <a:lvl5pPr marL="2286000" marR="0" lvl="4" indent="-311150" algn="r" rtl="1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sym typeface="Garamond"/>
              </a:defRPr>
            </a:lvl5pPr>
            <a:lvl6pPr marL="2743200" marR="0" lvl="5" indent="-342900" algn="r" rtl="1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sym typeface="Twentieth Century"/>
              </a:defRPr>
            </a:lvl6pPr>
            <a:lvl7pPr marL="3200400" marR="0" lvl="6" indent="-342900" algn="r" rtl="1"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sym typeface="Twentieth Century"/>
              </a:defRPr>
            </a:lvl7pPr>
            <a:lvl8pPr marL="3657600" marR="0" lvl="7" indent="-342900" algn="r" rtl="1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sym typeface="Twentieth Century"/>
              </a:defRPr>
            </a:lvl8pPr>
            <a:lvl9pPr marL="4114800" marR="0" lvl="8" indent="-342900" algn="r" rtl="1">
              <a:spcBef>
                <a:spcPts val="360"/>
              </a:spcBef>
              <a:spcAft>
                <a:spcPts val="0"/>
              </a:spcAft>
              <a:buClr>
                <a:schemeClr val="accent4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sym typeface="Twentieth Century"/>
              </a:defRPr>
            </a:lvl9pPr>
          </a:lstStyle>
          <a:p>
            <a:endParaRPr/>
          </a:p>
        </p:txBody>
      </p:sp>
      <p:sp>
        <p:nvSpPr>
          <p:cNvPr id="29" name="Google Shape;29;p16"/>
          <p:cNvSpPr txBox="1">
            <a:spLocks noGrp="1"/>
          </p:cNvSpPr>
          <p:nvPr>
            <p:ph type="dt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2"/>
                </a:solidFill>
                <a:sym typeface="Garamond"/>
              </a:defRPr>
            </a:lvl1pPr>
            <a:lvl2pPr marR="0"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sym typeface="Twentieth Century"/>
              </a:defRPr>
            </a:lvl2pPr>
            <a:lvl3pPr marR="0"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sym typeface="Twentieth Century"/>
              </a:defRPr>
            </a:lvl3pPr>
            <a:lvl4pPr marR="0"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sym typeface="Twentieth Century"/>
              </a:defRPr>
            </a:lvl4pPr>
            <a:lvl5pPr marR="0"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sym typeface="Twentieth Century"/>
              </a:defRPr>
            </a:lvl5pPr>
            <a:lvl6pPr marR="0"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sym typeface="Twentieth Century"/>
              </a:defRPr>
            </a:lvl6pPr>
            <a:lvl7pPr marR="0"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sym typeface="Twentieth Century"/>
              </a:defRPr>
            </a:lvl7pPr>
            <a:lvl8pPr marR="0"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sym typeface="Twentieth Century"/>
              </a:defRPr>
            </a:lvl8pPr>
            <a:lvl9pPr marR="0"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sym typeface="Twentieth Century"/>
              </a:defRPr>
            </a:lvl9pPr>
          </a:lstStyle>
          <a:p>
            <a:endParaRPr dirty="0"/>
          </a:p>
        </p:txBody>
      </p:sp>
      <p:sp>
        <p:nvSpPr>
          <p:cNvPr id="30" name="Google Shape;30;p16"/>
          <p:cNvSpPr/>
          <p:nvPr/>
        </p:nvSpPr>
        <p:spPr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1" name="Google Shape;31;p16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2" name="Google Shape;32;p16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3" name="Google Shape;33;p16"/>
          <p:cNvSpPr txBox="1">
            <a:spLocks noGrp="1"/>
          </p:cNvSpPr>
          <p:nvPr>
            <p:ph type="sldNum" idx="12"/>
          </p:nvPr>
        </p:nvSpPr>
        <p:spPr>
          <a:xfrm>
            <a:off x="0" y="1272222"/>
            <a:ext cx="533400" cy="244476"/>
          </a:xfrm>
          <a:prstGeom prst="rect">
            <a:avLst/>
          </a:prstGeom>
          <a:solidFill>
            <a:srgbClr val="D92121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0" marR="0" lvl="0" indent="0" algn="ctr" rtl="1">
              <a:spcBef>
                <a:spcPts val="0"/>
              </a:spcBef>
              <a:buNone/>
              <a:defRPr sz="1400" b="1" i="0" u="none" strike="noStrike" cap="none">
                <a:solidFill>
                  <a:schemeClr val="lt1"/>
                </a:solidFill>
                <a:sym typeface="Twentieth Century"/>
              </a:defRPr>
            </a:lvl1pPr>
            <a:lvl2pPr marL="0" marR="0" lvl="1" indent="0" algn="ctr" rtl="1">
              <a:spcBef>
                <a:spcPts val="0"/>
              </a:spcBef>
              <a:buNone/>
              <a:defRPr sz="1400" b="1" i="0" u="none" strike="noStrike" cap="none">
                <a:solidFill>
                  <a:schemeClr val="lt1"/>
                </a:solidFill>
                <a:sym typeface="Twentieth Century"/>
              </a:defRPr>
            </a:lvl2pPr>
            <a:lvl3pPr marL="0" marR="0" lvl="2" indent="0" algn="ctr" rtl="1">
              <a:spcBef>
                <a:spcPts val="0"/>
              </a:spcBef>
              <a:buNone/>
              <a:defRPr sz="1400" b="1" i="0" u="none" strike="noStrike" cap="none">
                <a:solidFill>
                  <a:schemeClr val="lt1"/>
                </a:solidFill>
                <a:sym typeface="Twentieth Century"/>
              </a:defRPr>
            </a:lvl3pPr>
            <a:lvl4pPr marL="0" marR="0" lvl="3" indent="0" algn="ctr" rtl="1">
              <a:spcBef>
                <a:spcPts val="0"/>
              </a:spcBef>
              <a:buNone/>
              <a:defRPr sz="1400" b="1" i="0" u="none" strike="noStrike" cap="none">
                <a:solidFill>
                  <a:schemeClr val="lt1"/>
                </a:solidFill>
                <a:sym typeface="Twentieth Century"/>
              </a:defRPr>
            </a:lvl4pPr>
            <a:lvl5pPr marL="0" marR="0" lvl="4" indent="0" algn="ctr" rtl="1">
              <a:spcBef>
                <a:spcPts val="0"/>
              </a:spcBef>
              <a:buNone/>
              <a:defRPr sz="1400" b="1" i="0" u="none" strike="noStrike" cap="none">
                <a:solidFill>
                  <a:schemeClr val="lt1"/>
                </a:solidFill>
                <a:sym typeface="Twentieth Century"/>
              </a:defRPr>
            </a:lvl5pPr>
            <a:lvl6pPr marL="0" marR="0" lvl="5" indent="0" algn="ctr" rtl="1">
              <a:spcBef>
                <a:spcPts val="0"/>
              </a:spcBef>
              <a:buNone/>
              <a:defRPr sz="1400" b="1" i="0" u="none" strike="noStrike" cap="none">
                <a:solidFill>
                  <a:schemeClr val="lt1"/>
                </a:solidFill>
                <a:sym typeface="Twentieth Century"/>
              </a:defRPr>
            </a:lvl6pPr>
            <a:lvl7pPr marL="0" marR="0" lvl="6" indent="0" algn="ctr" rtl="1">
              <a:spcBef>
                <a:spcPts val="0"/>
              </a:spcBef>
              <a:buNone/>
              <a:defRPr sz="1400" b="1" i="0" u="none" strike="noStrike" cap="none">
                <a:solidFill>
                  <a:schemeClr val="lt1"/>
                </a:solidFill>
                <a:sym typeface="Twentieth Century"/>
              </a:defRPr>
            </a:lvl7pPr>
            <a:lvl8pPr marL="0" marR="0" lvl="7" indent="0" algn="ctr" rtl="1">
              <a:spcBef>
                <a:spcPts val="0"/>
              </a:spcBef>
              <a:buNone/>
              <a:defRPr sz="1400" b="1" i="0" u="none" strike="noStrike" cap="none">
                <a:solidFill>
                  <a:schemeClr val="lt1"/>
                </a:solidFill>
                <a:sym typeface="Twentieth Century"/>
              </a:defRPr>
            </a:lvl8pPr>
            <a:lvl9pPr marL="0" marR="0" lvl="8" indent="0" algn="ctr" rtl="1">
              <a:spcBef>
                <a:spcPts val="0"/>
              </a:spcBef>
              <a:buNone/>
              <a:defRPr sz="1400" b="1" i="0" u="none" strike="noStrike" cap="none">
                <a:solidFill>
                  <a:schemeClr val="lt1"/>
                </a:solidFill>
                <a:sym typeface="Twentieth Century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  <p:sldLayoutId id="2147483654" r:id="rId2"/>
    <p:sldLayoutId id="2147483655" r:id="rId3"/>
    <p:sldLayoutId id="2147483657" r:id="rId4"/>
    <p:sldLayoutId id="2147483658" r:id="rId5"/>
    <p:sldLayoutId id="2147483659" r:id="rId6"/>
    <p:sldLayoutId id="2147483660" r:id="rId7"/>
    <p:sldLayoutId id="2147483661" r:id="rId8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sym typeface="Arial"/>
        </a:defRPr>
      </a:lvl1pPr>
      <a:lvl2pPr marR="0" lvl="1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sym typeface="Arial"/>
        </a:defRPr>
      </a:lvl2pPr>
      <a:lvl3pPr marR="0" lvl="2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sym typeface="Arial"/>
        </a:defRPr>
      </a:lvl3pPr>
      <a:lvl4pPr marR="0" lvl="3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sym typeface="Arial"/>
        </a:defRPr>
      </a:lvl4pPr>
      <a:lvl5pPr marR="0" lvl="4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sym typeface="Arial"/>
        </a:defRPr>
      </a:lvl5pPr>
      <a:lvl6pPr marR="0" lvl="5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sym typeface="Arial"/>
        </a:defRPr>
      </a:lvl6pPr>
      <a:lvl7pPr marR="0" lvl="6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sym typeface="Arial"/>
        </a:defRPr>
      </a:lvl7pPr>
      <a:lvl8pPr marR="0" lvl="7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sym typeface="Arial"/>
        </a:defRPr>
      </a:lvl8pPr>
      <a:lvl9pPr marR="0" lvl="8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sym typeface="Arial"/>
        </a:defRPr>
      </a:lvl1pPr>
      <a:lvl2pPr marR="0" lvl="1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sym typeface="Arial"/>
        </a:defRPr>
      </a:lvl2pPr>
      <a:lvl3pPr marR="0" lvl="2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sym typeface="Arial"/>
        </a:defRPr>
      </a:lvl3pPr>
      <a:lvl4pPr marR="0" lvl="3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sym typeface="Arial"/>
        </a:defRPr>
      </a:lvl4pPr>
      <a:lvl5pPr marR="0" lvl="4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sym typeface="Arial"/>
        </a:defRPr>
      </a:lvl5pPr>
      <a:lvl6pPr marR="0" lvl="5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sym typeface="Arial"/>
        </a:defRPr>
      </a:lvl6pPr>
      <a:lvl7pPr marR="0" lvl="6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sym typeface="Arial"/>
        </a:defRPr>
      </a:lvl7pPr>
      <a:lvl8pPr marR="0" lvl="7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sym typeface="Arial"/>
        </a:defRPr>
      </a:lvl8pPr>
      <a:lvl9pPr marR="0" lvl="8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sym typeface="Arial"/>
        </a:defRPr>
      </a:lvl1pPr>
      <a:lvl2pPr marR="0" lvl="1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sym typeface="Arial"/>
        </a:defRPr>
      </a:lvl2pPr>
      <a:lvl3pPr marR="0" lvl="2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sym typeface="Arial"/>
        </a:defRPr>
      </a:lvl3pPr>
      <a:lvl4pPr marR="0" lvl="3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sym typeface="Arial"/>
        </a:defRPr>
      </a:lvl4pPr>
      <a:lvl5pPr marR="0" lvl="4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sym typeface="Arial"/>
        </a:defRPr>
      </a:lvl5pPr>
      <a:lvl6pPr marR="0" lvl="5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sym typeface="Arial"/>
        </a:defRPr>
      </a:lvl6pPr>
      <a:lvl7pPr marR="0" lvl="6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sym typeface="Arial"/>
        </a:defRPr>
      </a:lvl7pPr>
      <a:lvl8pPr marR="0" lvl="7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sym typeface="Arial"/>
        </a:defRPr>
      </a:lvl8pPr>
      <a:lvl9pPr marR="0" lvl="8" algn="r" rtl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"/>
          <p:cNvSpPr txBox="1">
            <a:spLocks noGrp="1"/>
          </p:cNvSpPr>
          <p:nvPr>
            <p:ph type="ctrTitle"/>
          </p:nvPr>
        </p:nvSpPr>
        <p:spPr>
          <a:xfrm>
            <a:off x="0" y="4561874"/>
            <a:ext cx="9144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aramond"/>
              <a:buNone/>
            </a:pPr>
            <a:r>
              <a:rPr lang="ar-SA" sz="3800" b="1" dirty="0">
                <a:latin typeface="Calibri" panose="020F0502020204030204" pitchFamily="34" charset="0"/>
                <a:cs typeface="Calibri" panose="020F0502020204030204" pitchFamily="34" charset="0"/>
              </a:rPr>
              <a:t>د ایل کاجون ښار</a:t>
            </a:r>
            <a:br>
              <a:rPr lang="ar-SA" sz="36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ar-SA" sz="3800" dirty="0">
                <a:latin typeface="Calibri" panose="020F0502020204030204" pitchFamily="34" charset="0"/>
                <a:cs typeface="Calibri" panose="020F0502020204030204" pitchFamily="34" charset="0"/>
              </a:rPr>
              <a:t>د ولسوالیو بیرته ټاکلو معرفي کول</a:t>
            </a:r>
          </a:p>
        </p:txBody>
      </p:sp>
      <p:sp>
        <p:nvSpPr>
          <p:cNvPr id="117" name="Google Shape;117;p1"/>
          <p:cNvSpPr txBox="1">
            <a:spLocks noGrp="1"/>
          </p:cNvSpPr>
          <p:nvPr>
            <p:ph type="dt" idx="10"/>
          </p:nvPr>
        </p:nvSpPr>
        <p:spPr>
          <a:xfrm>
            <a:off x="76200" y="6068699"/>
            <a:ext cx="20574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SA" dirty="0">
                <a:latin typeface="Calibri" panose="020F0502020204030204" pitchFamily="34" charset="0"/>
                <a:ea typeface="EB Garamond"/>
                <a:cs typeface="Calibri" panose="020F0502020204030204" pitchFamily="34" charset="0"/>
                <a:sym typeface="EB Garamond"/>
              </a:rPr>
              <a:t>د 2021 جولای 14</a:t>
            </a:r>
          </a:p>
        </p:txBody>
      </p:sp>
      <p:sp>
        <p:nvSpPr>
          <p:cNvPr id="120" name="Google Shape;120;p1"/>
          <p:cNvSpPr txBox="1"/>
          <p:nvPr/>
        </p:nvSpPr>
        <p:spPr>
          <a:xfrm>
            <a:off x="2514600" y="861698"/>
            <a:ext cx="6629400" cy="6671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Garamond"/>
              <a:buNone/>
            </a:pPr>
            <a:endParaRPr sz="3200" b="0" i="0" u="none" strike="noStrike" cap="none" dirty="0">
              <a:solidFill>
                <a:srgbClr val="002060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F4B516-A308-40D7-A1C3-790BF1F996C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r"/>
            <a:r>
              <a:rPr lang="ar-SA" sz="2000" dirty="0">
                <a:latin typeface="Calibri" panose="020F0502020204030204" pitchFamily="34" charset="0"/>
                <a:cs typeface="Calibri" panose="020F0502020204030204" pitchFamily="34" charset="0"/>
              </a:rPr>
              <a:t>شینن کیلي، مشاور</a:t>
            </a:r>
          </a:p>
          <a:p>
            <a:pPr algn="r"/>
            <a:r>
              <a:rPr lang="ar-SA" sz="2000" dirty="0">
                <a:latin typeface="Calibri" panose="020F0502020204030204" pitchFamily="34" charset="0"/>
                <a:cs typeface="Calibri" panose="020F0502020204030204" pitchFamily="34" charset="0"/>
              </a:rPr>
              <a:t>د ملي دموګرافیک کارپوریشن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DC0C725-767A-427A-BE57-098AFD8BB9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27867" y="1529839"/>
            <a:ext cx="3389248" cy="2501881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14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84612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Garamond"/>
              <a:buNone/>
            </a:pPr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راتلونکې مرحلې</a:t>
            </a:r>
          </a:p>
        </p:txBody>
      </p:sp>
      <p:sp>
        <p:nvSpPr>
          <p:cNvPr id="259" name="Google Shape;259;p14"/>
          <p:cNvSpPr txBox="1">
            <a:spLocks noGrp="1"/>
          </p:cNvSpPr>
          <p:nvPr>
            <p:ph type="sldNum" idx="4294967295"/>
          </p:nvPr>
        </p:nvSpPr>
        <p:spPr>
          <a:xfrm>
            <a:off x="8600536" y="6360317"/>
            <a:ext cx="533400" cy="497683"/>
          </a:xfrm>
          <a:prstGeom prst="rect">
            <a:avLst/>
          </a:prstGeom>
          <a:solidFill>
            <a:srgbClr val="D92121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marL="0" marR="0" lvl="1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marL="0" marR="0" lvl="2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marL="0" marR="0" lvl="3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marL="0" marR="0" lvl="4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marL="0" marR="0" lvl="5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marL="0" marR="0" lvl="6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marL="0" marR="0" lvl="7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marL="0" marR="0" lvl="8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10</a:t>
            </a:fld>
            <a:endParaRPr lang="en-US"/>
          </a:p>
        </p:txBody>
      </p:sp>
      <p:sp>
        <p:nvSpPr>
          <p:cNvPr id="258" name="Google Shape;258;p14"/>
          <p:cNvSpPr txBox="1">
            <a:spLocks noGrp="1"/>
          </p:cNvSpPr>
          <p:nvPr>
            <p:ph type="body" idx="1"/>
          </p:nvPr>
        </p:nvSpPr>
        <p:spPr>
          <a:xfrm>
            <a:off x="674700" y="1481089"/>
            <a:ext cx="7794600" cy="4699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r" rtl="1">
              <a:spcBef>
                <a:spcPts val="1000"/>
              </a:spcBef>
              <a:spcAft>
                <a:spcPts val="0"/>
              </a:spcAft>
              <a:buNone/>
            </a:pPr>
            <a:r>
              <a:rPr lang="ar-SA" sz="24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د نورو معلوماتو لپاره د ایل کاجون ښار د ولسوالیو بیرته ټاکلو پاڼې ته لاسرسی ومومئ:</a:t>
            </a:r>
          </a:p>
          <a:p>
            <a:pPr marL="0" lvl="0" indent="0" algn="ctr" rtl="1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www.elcajon.gov/redistricting</a:t>
            </a:r>
          </a:p>
          <a:p>
            <a:pPr marL="0" lvl="0" indent="0" algn="r" rtl="1">
              <a:spcBef>
                <a:spcPts val="1000"/>
              </a:spcBef>
              <a:spcAft>
                <a:spcPts val="0"/>
              </a:spcAft>
              <a:buNone/>
            </a:pPr>
            <a:r>
              <a:rPr lang="ar-SA" sz="24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نظرونه ورکړئ:</a:t>
            </a:r>
          </a:p>
          <a:p>
            <a:pPr marL="0" lvl="0" indent="0" algn="ctr" rtl="1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redistricting@elcajon.gov </a:t>
            </a:r>
          </a:p>
          <a:p>
            <a:pPr marL="0" indent="0">
              <a:buNone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ar-SA" sz="2400" b="1" u="sng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دوهمه عامه اوریدا (د سپتمبر 8)</a:t>
            </a:r>
          </a:p>
          <a:p>
            <a:pPr marL="0" indent="0">
              <a:buNone/>
            </a:pPr>
            <a:r>
              <a:rPr lang="ar-SA" sz="24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د اړوند ټولنو په اړه نور بحث او اقدامات</a:t>
            </a:r>
          </a:p>
          <a:p>
            <a:pPr marL="0" indent="0">
              <a:buNone/>
            </a:pPr>
            <a:r>
              <a:rPr lang="ar-SA" sz="24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د عامه نقشو وسایلو معرفي کول</a:t>
            </a:r>
          </a:p>
          <a:p>
            <a:pPr marL="0" lvl="0" indent="0" algn="l" rtl="0">
              <a:spcBef>
                <a:spcPts val="1000"/>
              </a:spcBef>
              <a:spcAft>
                <a:spcPts val="1000"/>
              </a:spcAft>
              <a:buNone/>
            </a:pPr>
            <a:endParaRPr lang="en-US" sz="2400" b="1" dirty="0">
              <a:solidFill>
                <a:srgbClr val="C13F3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60" name="Google Shape;260;p14"/>
          <p:cNvCxnSpPr/>
          <p:nvPr/>
        </p:nvCxnSpPr>
        <p:spPr>
          <a:xfrm>
            <a:off x="3057000" y="1295400"/>
            <a:ext cx="3030000" cy="13500"/>
          </a:xfrm>
          <a:prstGeom prst="straightConnector1">
            <a:avLst/>
          </a:prstGeom>
          <a:noFill/>
          <a:ln w="9525" cap="flat" cmpd="sng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61" name="Google Shape;261;p14"/>
          <p:cNvSpPr txBox="1">
            <a:spLocks noGrp="1"/>
          </p:cNvSpPr>
          <p:nvPr>
            <p:ph type="dt" idx="10"/>
          </p:nvPr>
        </p:nvSpPr>
        <p:spPr>
          <a:xfrm>
            <a:off x="7010400" y="6360318"/>
            <a:ext cx="1590136" cy="4976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R="0" lvl="1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marR="0" lvl="2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marR="0" lvl="3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marR="0" lvl="4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marR="0" lvl="5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marR="0" lvl="6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marR="0" lvl="7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marR="0" lvl="8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SA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د 2021 جولای 14</a:t>
            </a:r>
          </a:p>
        </p:txBody>
      </p:sp>
    </p:spTree>
    <p:extLst>
      <p:ext uri="{BB962C8B-B14F-4D97-AF65-F5344CB8AC3E}">
        <p14:creationId xmlns:p14="http://schemas.microsoft.com/office/powerpoint/2010/main" val="3293981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"/>
          <p:cNvSpPr txBox="1">
            <a:spLocks noGrp="1"/>
          </p:cNvSpPr>
          <p:nvPr>
            <p:ph type="title"/>
          </p:nvPr>
        </p:nvSpPr>
        <p:spPr>
          <a:xfrm>
            <a:off x="341400" y="210533"/>
            <a:ext cx="84612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Garamond"/>
              <a:buNone/>
            </a:pPr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د ولسوالیو بیرته ټاکلو پروسه</a:t>
            </a:r>
          </a:p>
        </p:txBody>
      </p:sp>
      <p:sp>
        <p:nvSpPr>
          <p:cNvPr id="128" name="Google Shape;128;p2"/>
          <p:cNvSpPr txBox="1">
            <a:spLocks noGrp="1"/>
          </p:cNvSpPr>
          <p:nvPr>
            <p:ph type="sldNum" idx="12"/>
          </p:nvPr>
        </p:nvSpPr>
        <p:spPr>
          <a:xfrm>
            <a:off x="8600536" y="6360317"/>
            <a:ext cx="533400" cy="497683"/>
          </a:xfrm>
          <a:prstGeom prst="rect">
            <a:avLst/>
          </a:prstGeom>
          <a:solidFill>
            <a:srgbClr val="D92121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 lang="en-US"/>
          </a:p>
        </p:txBody>
      </p:sp>
      <p:cxnSp>
        <p:nvCxnSpPr>
          <p:cNvPr id="131" name="Google Shape;131;p2"/>
          <p:cNvCxnSpPr/>
          <p:nvPr/>
        </p:nvCxnSpPr>
        <p:spPr>
          <a:xfrm>
            <a:off x="3043500" y="1230925"/>
            <a:ext cx="3030000" cy="13500"/>
          </a:xfrm>
          <a:prstGeom prst="straightConnector1">
            <a:avLst/>
          </a:prstGeom>
          <a:noFill/>
          <a:ln w="9525" cap="flat" cmpd="sng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32" name="Google Shape;132;p2"/>
          <p:cNvSpPr txBox="1">
            <a:spLocks noGrp="1"/>
          </p:cNvSpPr>
          <p:nvPr>
            <p:ph type="dt" idx="10"/>
          </p:nvPr>
        </p:nvSpPr>
        <p:spPr>
          <a:xfrm>
            <a:off x="7010400" y="6360318"/>
            <a:ext cx="1590000" cy="49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SA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د 2021 جولای 14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B1E4F10-1059-40B5-BBD3-2998DACAE3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1278645"/>
              </p:ext>
            </p:extLst>
          </p:nvPr>
        </p:nvGraphicFramePr>
        <p:xfrm>
          <a:off x="604051" y="1558172"/>
          <a:ext cx="7935897" cy="3955461"/>
        </p:xfrm>
        <a:graphic>
          <a:graphicData uri="http://schemas.openxmlformats.org/drawingml/2006/table">
            <a:tbl>
              <a:tblPr rtl="1" firstRow="1" bandRow="1">
                <a:tableStyleId>{91E02EA7-3355-43AC-B759-658271C0D923}</a:tableStyleId>
              </a:tblPr>
              <a:tblGrid>
                <a:gridCol w="2547152">
                  <a:extLst>
                    <a:ext uri="{9D8B030D-6E8A-4147-A177-3AD203B41FA5}">
                      <a16:colId xmlns:a16="http://schemas.microsoft.com/office/drawing/2014/main" val="1760388509"/>
                    </a:ext>
                  </a:extLst>
                </a:gridCol>
                <a:gridCol w="5388745">
                  <a:extLst>
                    <a:ext uri="{9D8B030D-6E8A-4147-A177-3AD203B41FA5}">
                      <a16:colId xmlns:a16="http://schemas.microsoft.com/office/drawing/2014/main" val="2970580635"/>
                    </a:ext>
                  </a:extLst>
                </a:gridCol>
              </a:tblGrid>
              <a:tr h="284723">
                <a:tc>
                  <a:txBody>
                    <a:bodyPr/>
                    <a:lstStyle/>
                    <a:p>
                      <a:r>
                        <a:rPr lang="ar-SA" sz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مرحله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sz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شرح</a:t>
                      </a:r>
                      <a:r>
                        <a:rPr lang="en-US" sz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5441814"/>
                  </a:ext>
                </a:extLst>
              </a:tr>
              <a:tr h="518103">
                <a:tc>
                  <a:txBody>
                    <a:bodyPr/>
                    <a:lstStyle/>
                    <a:p>
                      <a:pPr algn="ctr"/>
                      <a:r>
                        <a:rPr lang="ar-SA" sz="1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لومړنۍ عامه اوریدا</a:t>
                      </a:r>
                    </a:p>
                    <a:p>
                      <a:pPr algn="ctr"/>
                      <a:r>
                        <a:rPr lang="ar-SA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د جولای 14</a:t>
                      </a:r>
                      <a:r>
                        <a:rPr lang="ar-SA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مه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د پیښ لیک بریښنالیکونو د صدور نه مخکې په لاره اچول شوې</a:t>
                      </a:r>
                    </a:p>
                    <a:p>
                      <a:r>
                        <a:rPr lang="ar-SA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د پروسې او د پام وړ ټولنو په اړه پوهاوی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2253282"/>
                  </a:ext>
                </a:extLst>
              </a:tr>
              <a:tr h="518103">
                <a:tc>
                  <a:txBody>
                    <a:bodyPr/>
                    <a:lstStyle/>
                    <a:p>
                      <a:pPr algn="ctr"/>
                      <a:r>
                        <a:rPr lang="ar-SA" sz="1200" b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د سرشمیرنې ډیټا خپریدل</a:t>
                      </a:r>
                    </a:p>
                    <a:p>
                      <a:pPr algn="ctr"/>
                      <a:r>
                        <a:rPr lang="ar-SA" sz="12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د اګست نیمایی/آخر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د سرشمیرنې دفتر د 2020 کال د نفوس رسمي سرشمیرنې ډیټا خپره کړه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3201228"/>
                  </a:ext>
                </a:extLst>
              </a:tr>
              <a:tr h="731440">
                <a:tc>
                  <a:txBody>
                    <a:bodyPr/>
                    <a:lstStyle/>
                    <a:p>
                      <a:pPr algn="ctr"/>
                      <a:r>
                        <a:rPr lang="ar-SA" sz="1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عامه اوریدا لمبر 2</a:t>
                      </a:r>
                    </a:p>
                    <a:p>
                      <a:pPr algn="ctr"/>
                      <a:r>
                        <a:rPr lang="ar-SA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د سپتمبر 8</a:t>
                      </a:r>
                      <a:r>
                        <a:rPr lang="ar-SA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مه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sz="12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د پروسې په اړه د پوهاوي دوام او د پام وړ اړوند ټولنو په اړه د نظرونو او تبصرو راټولول</a:t>
                      </a:r>
                    </a:p>
                    <a:p>
                      <a:r>
                        <a:rPr lang="ar-SA" sz="12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د عامه استعمال لپاره د آنلاین نقشې وسایلو عمومي لید وړاندې کول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731153"/>
                  </a:ext>
                </a:extLst>
              </a:tr>
              <a:tr h="475773">
                <a:tc>
                  <a:txBody>
                    <a:bodyPr/>
                    <a:lstStyle/>
                    <a:p>
                      <a:pPr algn="ctr"/>
                      <a:r>
                        <a:rPr lang="ar-SA" sz="1200" b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د کالیفورنیا ډیټا خپریدل</a:t>
                      </a:r>
                    </a:p>
                    <a:p>
                      <a:pPr algn="ctr"/>
                      <a:r>
                        <a:rPr lang="ar-SA" sz="12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د سپتمر آخر/د اکتوبر پیل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sz="12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کالیفورنیا د 2020 کال د "زنداني تنظیم شوې" ولسوالیو بیرته ټاکلو رسمي ډیټا خپره کړه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5035107"/>
                  </a:ext>
                </a:extLst>
              </a:tr>
              <a:tr h="475773">
                <a:tc>
                  <a:txBody>
                    <a:bodyPr/>
                    <a:lstStyle/>
                    <a:p>
                      <a:pPr algn="ctr"/>
                      <a:r>
                        <a:rPr lang="ar-SA" sz="1200" b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عامه اوریدا لمبر 3</a:t>
                      </a:r>
                    </a:p>
                    <a:p>
                      <a:pPr algn="ctr"/>
                      <a:r>
                        <a:rPr lang="ar-SA" sz="12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نومبر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sz="12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د پیښ لیک نقشو په اړه بحث او بیاکتنه</a:t>
                      </a:r>
                    </a:p>
                    <a:p>
                      <a:r>
                        <a:rPr lang="ar-SA" sz="12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د پیښ لیک نقشو په اړه د خلکو نه د فیډبیک راټولول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2402929"/>
                  </a:ext>
                </a:extLst>
              </a:tr>
              <a:tr h="475773">
                <a:tc>
                  <a:txBody>
                    <a:bodyPr/>
                    <a:lstStyle/>
                    <a:p>
                      <a:pPr algn="ctr"/>
                      <a:r>
                        <a:rPr lang="ar-SA" sz="1200" b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عامه اوریدا لمبر 4</a:t>
                      </a:r>
                    </a:p>
                    <a:p>
                      <a:pPr algn="ctr"/>
                      <a:r>
                        <a:rPr lang="ar-SA" sz="12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د جنوري 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اصلاح شوي نقشې آنلاین پوسټ شوي او د ایل کاجون ښار کې موجود دي</a:t>
                      </a:r>
                    </a:p>
                    <a:p>
                      <a:r>
                        <a:rPr lang="ar-SA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د سپارښتنه شوي نهایی نقشې انتخابونو باندې بحث کول او سمون ورکول او د ټاکنو لړۍ باندې غږیدل</a:t>
                      </a:r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355837"/>
                  </a:ext>
                </a:extLst>
              </a:tr>
              <a:tr h="475773">
                <a:tc>
                  <a:txBody>
                    <a:bodyPr/>
                    <a:lstStyle/>
                    <a:p>
                      <a:pPr algn="ctr"/>
                      <a:r>
                        <a:rPr lang="ar-SA" sz="1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د نقشې د منل کیدو نهایی نیټه</a:t>
                      </a:r>
                    </a:p>
                    <a:p>
                      <a:pPr algn="ctr"/>
                      <a:r>
                        <a:rPr lang="ar-SA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د 2020 اپریل 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(ټاکنې منفي 205 ورځې)</a:t>
                      </a:r>
                    </a:p>
                    <a:p>
                      <a:r>
                        <a:rPr lang="ar-SA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د نقشې حکم منلو لپاره قانوني اخرنۍ نیټه</a:t>
                      </a:r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856912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4"/>
          <p:cNvSpPr txBox="1">
            <a:spLocks noGrp="1"/>
          </p:cNvSpPr>
          <p:nvPr>
            <p:ph type="title"/>
          </p:nvPr>
        </p:nvSpPr>
        <p:spPr>
          <a:xfrm>
            <a:off x="341400" y="213275"/>
            <a:ext cx="84612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Garamond"/>
              <a:buNone/>
            </a:pPr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موږ ولې دا بیاځل دومره ژر کوو؟</a:t>
            </a:r>
          </a:p>
        </p:txBody>
      </p:sp>
      <p:sp>
        <p:nvSpPr>
          <p:cNvPr id="154" name="Google Shape;154;p4"/>
          <p:cNvSpPr txBox="1">
            <a:spLocks noGrp="1"/>
          </p:cNvSpPr>
          <p:nvPr>
            <p:ph type="body" idx="1"/>
          </p:nvPr>
        </p:nvSpPr>
        <p:spPr>
          <a:xfrm>
            <a:off x="688350" y="1259723"/>
            <a:ext cx="7767300" cy="4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ar-SA" sz="2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په هرو 10 کلونو کې فدرالي حکومت سرشمیرنه کوي او هر ښار باید خپلې ټاکنیزې ولسوالۍ تازه کړي ترڅو د نفوس وروستي ارقام پکې منعکس شي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200"/>
              <a:buNone/>
            </a:pPr>
            <a:endParaRPr lang="en-US" sz="20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ar-SA" sz="2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د ایل کاجون ښار، د </a:t>
            </a:r>
            <a:r>
              <a:rPr lang="en-US" sz="2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ar-SA" sz="2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اقدام له لارې، په 2016 کې د سترو ټاکنو څخه د ولسوالۍ ټاکنیز سیسټم ته لیږد ته رایه ورکړه.  د ولسوالۍ نقشې د 2010 نفوس شمیرنې په کارولو سره په 2017 کې جوړې شوې وې.  د 2018 کال لومړۍ ټاکنې وې چې د ښار شورا غړي پکې د ولسوالۍ له مخې ټاکل شوي و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200"/>
              <a:buNone/>
            </a:pPr>
            <a:endParaRPr lang="en-US" sz="20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ar-SA" sz="2000" b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آیا د ولسوالیو جوړښت په واقعیت کې دومره بدل شوی دی چې نوې نقشې ته اړتیا ده؟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200"/>
              <a:buNone/>
            </a:pPr>
            <a:endParaRPr lang="en-US" sz="2000" b="1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SzPts val="1200"/>
              <a:buNone/>
            </a:pPr>
            <a:r>
              <a:rPr lang="ar-SA" sz="2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د نفوس تازه ارقام ممکن وښئ چې اوسنۍ ولسوالۍ توازن نلري او د نوي کالیفورنیا مناسب نقشو قانون نوی معیار جوړ کړی دی چې باید په پام کې ونیول شي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200"/>
              <a:buNone/>
            </a:pPr>
            <a:endParaRPr lang="en-US" sz="2000" b="1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200"/>
              <a:buNone/>
            </a:pPr>
            <a:endParaRPr lang="en-US" sz="2000" b="1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200"/>
              <a:buNone/>
            </a:pPr>
            <a:endParaRPr lang="en-US" sz="20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200"/>
              <a:buNone/>
            </a:pPr>
            <a:endParaRPr sz="20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60"/>
              <a:buNone/>
            </a:pPr>
            <a:endParaRPr sz="10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55" name="Google Shape;155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597773" y="5643581"/>
            <a:ext cx="3546227" cy="678771"/>
          </a:xfrm>
          <a:prstGeom prst="rect">
            <a:avLst/>
          </a:prstGeom>
          <a:noFill/>
          <a:ln>
            <a:noFill/>
          </a:ln>
        </p:spPr>
      </p:pic>
      <p:sp>
        <p:nvSpPr>
          <p:cNvPr id="156" name="Google Shape;156;p4"/>
          <p:cNvSpPr txBox="1">
            <a:spLocks noGrp="1"/>
          </p:cNvSpPr>
          <p:nvPr>
            <p:ph type="sldNum" idx="12"/>
          </p:nvPr>
        </p:nvSpPr>
        <p:spPr>
          <a:xfrm>
            <a:off x="8600536" y="6360317"/>
            <a:ext cx="533400" cy="497700"/>
          </a:xfrm>
          <a:prstGeom prst="rect">
            <a:avLst/>
          </a:prstGeom>
          <a:solidFill>
            <a:srgbClr val="D92121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 lang="en-US"/>
          </a:p>
        </p:txBody>
      </p:sp>
      <p:cxnSp>
        <p:nvCxnSpPr>
          <p:cNvPr id="157" name="Google Shape;157;p4"/>
          <p:cNvCxnSpPr/>
          <p:nvPr/>
        </p:nvCxnSpPr>
        <p:spPr>
          <a:xfrm>
            <a:off x="3043500" y="1203875"/>
            <a:ext cx="3030000" cy="13500"/>
          </a:xfrm>
          <a:prstGeom prst="straightConnector1">
            <a:avLst/>
          </a:prstGeom>
          <a:noFill/>
          <a:ln w="9525" cap="flat" cmpd="sng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58" name="Google Shape;158;p4"/>
          <p:cNvSpPr txBox="1">
            <a:spLocks noGrp="1"/>
          </p:cNvSpPr>
          <p:nvPr>
            <p:ph type="dt" idx="10"/>
          </p:nvPr>
        </p:nvSpPr>
        <p:spPr>
          <a:xfrm>
            <a:off x="7010400" y="6360318"/>
            <a:ext cx="1590000" cy="49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SA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د 2021 جولای 14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3"/>
          <p:cNvSpPr txBox="1">
            <a:spLocks noGrp="1"/>
          </p:cNvSpPr>
          <p:nvPr>
            <p:ph type="body" idx="4294967295"/>
          </p:nvPr>
        </p:nvSpPr>
        <p:spPr>
          <a:xfrm>
            <a:off x="150873" y="1983575"/>
            <a:ext cx="3007200" cy="3892800"/>
          </a:xfrm>
          <a:prstGeom prst="rect">
            <a:avLst/>
          </a:prstGeom>
          <a:noFill/>
          <a:ln w="9525" cap="flat" cmpd="sng">
            <a:solidFill>
              <a:srgbClr val="AFC9C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SA" sz="16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مختلف ټاکنو کلونو ته اوښتل شوي رایه ورکونکو کمول</a:t>
            </a:r>
          </a:p>
          <a:p>
            <a:pPr marL="0" lvl="0" indent="0" algn="r" rtl="1">
              <a:spcBef>
                <a:spcPts val="700"/>
              </a:spcBef>
              <a:spcAft>
                <a:spcPts val="0"/>
              </a:spcAft>
              <a:buNone/>
            </a:pPr>
            <a:r>
              <a:rPr lang="ar-SA" sz="16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د رایه ورکونکو انتخابونو درناوی کول/په دفتر کې دوام</a:t>
            </a:r>
          </a:p>
          <a:p>
            <a:pPr marL="0" lvl="0" indent="0" algn="r" rtl="1">
              <a:spcBef>
                <a:spcPts val="700"/>
              </a:spcBef>
              <a:spcAft>
                <a:spcPts val="0"/>
              </a:spcAft>
              <a:buNone/>
            </a:pPr>
            <a:r>
              <a:rPr lang="ar-SA" sz="16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د نفوس راتلونکې وده</a:t>
            </a:r>
          </a:p>
          <a:p>
            <a:pPr marL="0" lvl="0" indent="0" algn="r" rtl="1">
              <a:spcBef>
                <a:spcPts val="700"/>
              </a:spcBef>
              <a:spcAft>
                <a:spcPts val="0"/>
              </a:spcAft>
              <a:buNone/>
            </a:pPr>
            <a:r>
              <a:rPr lang="ar-SA" sz="16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د شته ولسوالیو هستې ساتل</a:t>
            </a:r>
          </a:p>
        </p:txBody>
      </p:sp>
      <p:sp>
        <p:nvSpPr>
          <p:cNvPr id="141" name="Google Shape;141;p3"/>
          <p:cNvSpPr txBox="1"/>
          <p:nvPr/>
        </p:nvSpPr>
        <p:spPr>
          <a:xfrm>
            <a:off x="3286220" y="1368525"/>
            <a:ext cx="3039600" cy="6399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"/>
              <a:buFont typeface="Noto Sans Symbols"/>
              <a:buNone/>
            </a:pPr>
            <a:r>
              <a:rPr lang="ar-SA" sz="1800" b="1" i="0" u="none" strike="noStrike" cap="none">
                <a:solidFill>
                  <a:schemeClr val="lt1"/>
                </a:solidFill>
                <a:latin typeface="Calibri" panose="020F0502020204030204" pitchFamily="34" charset="0"/>
                <a:ea typeface="Garamond"/>
                <a:cs typeface="Calibri" panose="020F0502020204030204" pitchFamily="34" charset="0"/>
                <a:sym typeface="Garamond"/>
              </a:rPr>
              <a:t>2.</a:t>
            </a:r>
            <a:r>
              <a:rPr lang="en-US" sz="1800" b="1" i="0" u="none" strike="noStrike" cap="none">
                <a:solidFill>
                  <a:schemeClr val="lt1"/>
                </a:solidFill>
                <a:latin typeface="Calibri" panose="020F0502020204030204" pitchFamily="34" charset="0"/>
                <a:ea typeface="Garamond"/>
                <a:cs typeface="Calibri" panose="020F0502020204030204" pitchFamily="34" charset="0"/>
                <a:sym typeface="Garamond"/>
              </a:rPr>
              <a:t> </a:t>
            </a:r>
            <a:r>
              <a:rPr lang="ar-SA" sz="1800" b="1" i="0" u="none" strike="noStrike" cap="none">
                <a:solidFill>
                  <a:schemeClr val="lt1"/>
                </a:solidFill>
                <a:latin typeface="Calibri" panose="020F0502020204030204" pitchFamily="34" charset="0"/>
                <a:ea typeface="Garamond"/>
                <a:cs typeface="Calibri" panose="020F0502020204030204" pitchFamily="34" charset="0"/>
                <a:sym typeface="Garamond"/>
              </a:rPr>
              <a:t>د ښارونو لپاره د کالیفورنیا معیار</a:t>
            </a:r>
          </a:p>
        </p:txBody>
      </p:sp>
      <p:sp>
        <p:nvSpPr>
          <p:cNvPr id="143" name="Google Shape;143;p3"/>
          <p:cNvSpPr txBox="1"/>
          <p:nvPr/>
        </p:nvSpPr>
        <p:spPr>
          <a:xfrm>
            <a:off x="3301133" y="1983575"/>
            <a:ext cx="3009600" cy="3892800"/>
          </a:xfrm>
          <a:prstGeom prst="rect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SA" sz="1600" b="1" i="0" u="none" strike="noStrike" cap="none" dirty="0">
                <a:solidFill>
                  <a:srgbClr val="002060"/>
                </a:solidFill>
                <a:latin typeface="Calibri" panose="020F0502020204030204" pitchFamily="34" charset="0"/>
                <a:ea typeface="Garamond"/>
                <a:cs typeface="Calibri" panose="020F0502020204030204" pitchFamily="34" charset="0"/>
                <a:sym typeface="Garamond"/>
              </a:rPr>
              <a:t>1.</a:t>
            </a:r>
            <a:r>
              <a:rPr lang="en-US" sz="1600" b="1" i="0" u="none" strike="noStrike" cap="none" dirty="0">
                <a:solidFill>
                  <a:srgbClr val="002060"/>
                </a:solidFill>
                <a:latin typeface="Calibri" panose="020F0502020204030204" pitchFamily="34" charset="0"/>
                <a:ea typeface="Garamond"/>
                <a:cs typeface="Calibri" panose="020F0502020204030204" pitchFamily="34" charset="0"/>
                <a:sym typeface="Garamond"/>
              </a:rPr>
              <a:t> </a:t>
            </a:r>
            <a:r>
              <a:rPr lang="ar-SA" sz="1600" b="1" i="0" u="none" strike="noStrike" cap="none" dirty="0">
                <a:solidFill>
                  <a:srgbClr val="002060"/>
                </a:solidFill>
                <a:latin typeface="Calibri" panose="020F0502020204030204" pitchFamily="34" charset="0"/>
                <a:ea typeface="Garamond"/>
                <a:cs typeface="Calibri" panose="020F0502020204030204" pitchFamily="34" charset="0"/>
                <a:sym typeface="Garamond"/>
              </a:rPr>
              <a:t>له جغرافیه ای پلوه سره وصل</a:t>
            </a:r>
          </a:p>
          <a:p>
            <a:pPr marL="0" marR="0" lvl="0" indent="0" algn="r" rtl="1">
              <a:spcBef>
                <a:spcPts val="700"/>
              </a:spcBef>
              <a:spcAft>
                <a:spcPts val="0"/>
              </a:spcAft>
              <a:buNone/>
            </a:pPr>
            <a:r>
              <a:rPr lang="ar-SA" sz="1600" b="1" i="0" u="none" strike="noStrike" cap="none" dirty="0">
                <a:solidFill>
                  <a:srgbClr val="002060"/>
                </a:solidFill>
                <a:latin typeface="Calibri" panose="020F0502020204030204" pitchFamily="34" charset="0"/>
                <a:ea typeface="Garamond"/>
                <a:cs typeface="Calibri" panose="020F0502020204030204" pitchFamily="34" charset="0"/>
                <a:sym typeface="Garamond"/>
              </a:rPr>
              <a:t>2.</a:t>
            </a:r>
            <a:r>
              <a:rPr lang="en-US" sz="1600" b="1" i="0" u="none" strike="noStrike" cap="none" dirty="0">
                <a:solidFill>
                  <a:srgbClr val="002060"/>
                </a:solidFill>
                <a:latin typeface="Calibri" panose="020F0502020204030204" pitchFamily="34" charset="0"/>
                <a:ea typeface="Garamond"/>
                <a:cs typeface="Calibri" panose="020F0502020204030204" pitchFamily="34" charset="0"/>
                <a:sym typeface="Garamond"/>
              </a:rPr>
              <a:t> </a:t>
            </a:r>
            <a:r>
              <a:rPr lang="ar-SA" sz="1600" b="1" i="0" u="none" strike="noStrike" cap="none" dirty="0">
                <a:solidFill>
                  <a:srgbClr val="002060"/>
                </a:solidFill>
                <a:latin typeface="Calibri" panose="020F0502020204030204" pitchFamily="34" charset="0"/>
                <a:ea typeface="Garamond"/>
                <a:cs typeface="Calibri" panose="020F0502020204030204" pitchFamily="34" charset="0"/>
                <a:sym typeface="Garamond"/>
              </a:rPr>
              <a:t>ناویشل شوې ګاونډونه او "اړوند ټولنې" </a:t>
            </a:r>
            <a:br>
              <a:rPr lang="ar-SA" sz="1800" b="1" i="0" u="none" strike="noStrike" cap="none" dirty="0">
                <a:solidFill>
                  <a:srgbClr val="002060"/>
                </a:solidFill>
                <a:latin typeface="Calibri" panose="020F0502020204030204" pitchFamily="34" charset="0"/>
                <a:ea typeface="Garamond"/>
                <a:cs typeface="Calibri" panose="020F0502020204030204" pitchFamily="34" charset="0"/>
                <a:sym typeface="Garamond"/>
              </a:rPr>
            </a:br>
            <a:r>
              <a:rPr lang="ar-SA" sz="1450" b="0" i="0" u="none" strike="noStrike" cap="none" dirty="0">
                <a:solidFill>
                  <a:srgbClr val="002060"/>
                </a:solidFill>
                <a:latin typeface="Calibri" panose="020F0502020204030204" pitchFamily="34" charset="0"/>
                <a:ea typeface="Garamond"/>
                <a:cs typeface="Calibri" panose="020F0502020204030204" pitchFamily="34" charset="0"/>
                <a:sym typeface="Garamond"/>
              </a:rPr>
              <a:t>(ټولنیز – اقتصادي جغرافیه ای ساحې چې باید یوځای وساتل شي)</a:t>
            </a:r>
          </a:p>
          <a:p>
            <a:pPr marL="0" marR="0" lvl="0" indent="0" algn="r" rtl="1">
              <a:spcBef>
                <a:spcPts val="700"/>
              </a:spcBef>
              <a:spcAft>
                <a:spcPts val="0"/>
              </a:spcAft>
              <a:buNone/>
            </a:pPr>
            <a:r>
              <a:rPr lang="ar-SA" sz="1600" b="1" i="0" u="none" strike="noStrike" cap="none" dirty="0">
                <a:solidFill>
                  <a:srgbClr val="002060"/>
                </a:solidFill>
                <a:latin typeface="Calibri" panose="020F0502020204030204" pitchFamily="34" charset="0"/>
                <a:ea typeface="Garamond"/>
                <a:cs typeface="Calibri" panose="020F0502020204030204" pitchFamily="34" charset="0"/>
                <a:sym typeface="Garamond"/>
              </a:rPr>
              <a:t>3.</a:t>
            </a:r>
            <a:r>
              <a:rPr lang="en-US" sz="1600" b="1" i="0" u="none" strike="noStrike" cap="none" dirty="0">
                <a:solidFill>
                  <a:srgbClr val="002060"/>
                </a:solidFill>
                <a:latin typeface="Calibri" panose="020F0502020204030204" pitchFamily="34" charset="0"/>
                <a:ea typeface="Garamond"/>
                <a:cs typeface="Calibri" panose="020F0502020204030204" pitchFamily="34" charset="0"/>
                <a:sym typeface="Garamond"/>
              </a:rPr>
              <a:t> </a:t>
            </a:r>
            <a:r>
              <a:rPr lang="ar-SA" sz="1600" b="1" i="0" u="none" strike="noStrike" cap="none" dirty="0">
                <a:solidFill>
                  <a:srgbClr val="002060"/>
                </a:solidFill>
                <a:latin typeface="Calibri" panose="020F0502020204030204" pitchFamily="34" charset="0"/>
                <a:ea typeface="Garamond"/>
                <a:cs typeface="Calibri" panose="020F0502020204030204" pitchFamily="34" charset="0"/>
                <a:sym typeface="Garamond"/>
              </a:rPr>
              <a:t>په اسانۍ سره د پیژندل کیدو وړ پولې</a:t>
            </a:r>
          </a:p>
          <a:p>
            <a:pPr marL="0" marR="0" lvl="0" indent="0" algn="r" rtl="1">
              <a:spcBef>
                <a:spcPts val="700"/>
              </a:spcBef>
              <a:spcAft>
                <a:spcPts val="0"/>
              </a:spcAft>
              <a:buNone/>
            </a:pPr>
            <a:r>
              <a:rPr lang="ar-SA" sz="1600" b="1" i="0" u="none" strike="noStrike" cap="none" dirty="0">
                <a:solidFill>
                  <a:srgbClr val="002060"/>
                </a:solidFill>
                <a:latin typeface="Calibri" panose="020F0502020204030204" pitchFamily="34" charset="0"/>
                <a:ea typeface="Garamond"/>
                <a:cs typeface="Calibri" panose="020F0502020204030204" pitchFamily="34" charset="0"/>
                <a:sym typeface="Garamond"/>
              </a:rPr>
              <a:t>4.</a:t>
            </a:r>
            <a:r>
              <a:rPr lang="en-US" sz="1600" b="1" i="0" u="none" strike="noStrike" cap="none" dirty="0">
                <a:solidFill>
                  <a:srgbClr val="002060"/>
                </a:solidFill>
                <a:latin typeface="Calibri" panose="020F0502020204030204" pitchFamily="34" charset="0"/>
                <a:ea typeface="Garamond"/>
                <a:cs typeface="Calibri" panose="020F0502020204030204" pitchFamily="34" charset="0"/>
                <a:sym typeface="Garamond"/>
              </a:rPr>
              <a:t> </a:t>
            </a:r>
            <a:r>
              <a:rPr lang="ar-SA" sz="1600" b="1" i="0" u="none" strike="noStrike" cap="none" dirty="0">
                <a:solidFill>
                  <a:srgbClr val="002060"/>
                </a:solidFill>
                <a:latin typeface="Calibri" panose="020F0502020204030204" pitchFamily="34" charset="0"/>
                <a:ea typeface="Garamond"/>
                <a:cs typeface="Calibri" panose="020F0502020204030204" pitchFamily="34" charset="0"/>
                <a:sym typeface="Garamond"/>
              </a:rPr>
              <a:t>متراکم</a:t>
            </a:r>
            <a:br>
              <a:rPr lang="ar-SA" sz="1800" b="1" i="0" u="none" strike="noStrike" cap="none" dirty="0">
                <a:solidFill>
                  <a:srgbClr val="002060"/>
                </a:solidFill>
                <a:latin typeface="Calibri" panose="020F0502020204030204" pitchFamily="34" charset="0"/>
                <a:ea typeface="Garamond"/>
                <a:cs typeface="Calibri" panose="020F0502020204030204" pitchFamily="34" charset="0"/>
                <a:sym typeface="Garamond"/>
              </a:rPr>
            </a:br>
            <a:r>
              <a:rPr lang="ar-SA" sz="1450" b="0" i="0" u="none" strike="noStrike" cap="none" dirty="0">
                <a:solidFill>
                  <a:srgbClr val="002060"/>
                </a:solidFill>
                <a:latin typeface="Calibri" panose="020F0502020204030204" pitchFamily="34" charset="0"/>
                <a:ea typeface="Garamond"/>
                <a:cs typeface="Calibri" panose="020F0502020204030204" pitchFamily="34" charset="0"/>
                <a:sym typeface="Garamond"/>
              </a:rPr>
              <a:t> (د خلکو یوې لیرې ډلې ته د رسیدو لپاره د خلکو بلې ډلې څخه نه تیریدل یا نه بای پاس کول)</a:t>
            </a:r>
          </a:p>
          <a:p>
            <a:pPr marL="0" marR="0" lvl="0" indent="0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080"/>
              <a:buFont typeface="Noto Sans Symbols"/>
              <a:buNone/>
            </a:pPr>
            <a:endParaRPr lang="en-US" sz="1600" b="1" u="none" strike="noStrike" cap="none" dirty="0">
              <a:solidFill>
                <a:srgbClr val="C13F3F"/>
              </a:solidFill>
              <a:latin typeface="Calibri" panose="020F0502020204030204" pitchFamily="34" charset="0"/>
              <a:ea typeface="Garamond"/>
              <a:cs typeface="Calibri" panose="020F0502020204030204" pitchFamily="34" charset="0"/>
              <a:sym typeface="Garamond"/>
            </a:endParaRPr>
          </a:p>
          <a:p>
            <a:pPr marL="0" marR="0" lvl="0" indent="0" algn="r" rtl="1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080"/>
              <a:buFont typeface="Noto Sans Symbols"/>
              <a:buNone/>
            </a:pPr>
            <a:r>
              <a:rPr lang="ar-SA" sz="1600" b="1" u="none" strike="noStrike" cap="none" dirty="0">
                <a:solidFill>
                  <a:srgbClr val="C13F3F"/>
                </a:solidFill>
                <a:latin typeface="Calibri" panose="020F0502020204030204" pitchFamily="34" charset="0"/>
                <a:ea typeface="Garamond"/>
                <a:cs typeface="Calibri" panose="020F0502020204030204" pitchFamily="34" charset="0"/>
                <a:sym typeface="Garamond"/>
              </a:rPr>
              <a:t>منع دي:</a:t>
            </a:r>
          </a:p>
          <a:p>
            <a:pPr marL="0" marR="0" lvl="0" indent="0" algn="r" rtl="1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840"/>
              <a:buFont typeface="Noto Sans Symbols"/>
              <a:buNone/>
            </a:pPr>
            <a:r>
              <a:rPr lang="ar-SA" sz="1450" b="0" u="none" strike="noStrike" cap="none" dirty="0">
                <a:solidFill>
                  <a:srgbClr val="C13F3F"/>
                </a:solidFill>
                <a:latin typeface="Calibri" panose="020F0502020204030204" pitchFamily="34" charset="0"/>
                <a:ea typeface="Garamond"/>
                <a:cs typeface="Calibri" panose="020F0502020204030204" pitchFamily="34" charset="0"/>
                <a:sym typeface="Garamond"/>
              </a:rPr>
              <a:t>"د کومې سیاسي ډلې په ګټه یا پروړاندې باید تبعیض ونشي."</a:t>
            </a:r>
          </a:p>
        </p:txBody>
      </p:sp>
      <p:sp>
        <p:nvSpPr>
          <p:cNvPr id="144" name="Google Shape;144;p3"/>
          <p:cNvSpPr txBox="1"/>
          <p:nvPr/>
        </p:nvSpPr>
        <p:spPr>
          <a:xfrm>
            <a:off x="148610" y="1368525"/>
            <a:ext cx="3007200" cy="6399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"/>
              <a:buFont typeface="Noto Sans Symbols"/>
              <a:buNone/>
            </a:pPr>
            <a:r>
              <a:rPr lang="ar-SA" sz="1800" b="1" i="0" u="none" strike="noStrike" cap="none" dirty="0">
                <a:solidFill>
                  <a:schemeClr val="lt1"/>
                </a:solidFill>
                <a:latin typeface="Calibri" panose="020F0502020204030204" pitchFamily="34" charset="0"/>
                <a:ea typeface="Garamond"/>
                <a:cs typeface="Calibri" panose="020F0502020204030204" pitchFamily="34" charset="0"/>
                <a:sym typeface="Garamond"/>
              </a:rPr>
              <a:t>3.</a:t>
            </a:r>
            <a:r>
              <a:rPr lang="en-US" sz="1800" b="1" i="0" u="none" strike="noStrike" cap="none" dirty="0">
                <a:solidFill>
                  <a:schemeClr val="lt1"/>
                </a:solidFill>
                <a:latin typeface="Calibri" panose="020F0502020204030204" pitchFamily="34" charset="0"/>
                <a:ea typeface="Garamond"/>
                <a:cs typeface="Calibri" panose="020F0502020204030204" pitchFamily="34" charset="0"/>
                <a:sym typeface="Garamond"/>
              </a:rPr>
              <a:t> </a:t>
            </a:r>
            <a:r>
              <a:rPr lang="ar-SA" sz="1800" b="1" i="0" u="none" strike="noStrike" cap="none" dirty="0">
                <a:solidFill>
                  <a:schemeClr val="lt1"/>
                </a:solidFill>
                <a:latin typeface="Calibri" panose="020F0502020204030204" pitchFamily="34" charset="0"/>
                <a:ea typeface="Garamond"/>
                <a:cs typeface="Calibri" panose="020F0502020204030204" pitchFamily="34" charset="0"/>
                <a:sym typeface="Garamond"/>
              </a:rPr>
              <a:t>د ولسوالیو بیرته ټاکلو نور</a:t>
            </a:r>
            <a:br>
              <a:rPr lang="en-US" sz="1800" b="1" i="0" u="none" strike="noStrike" cap="none" dirty="0">
                <a:solidFill>
                  <a:schemeClr val="lt1"/>
                </a:solidFill>
                <a:latin typeface="Calibri" panose="020F0502020204030204" pitchFamily="34" charset="0"/>
                <a:ea typeface="Garamond"/>
                <a:cs typeface="Calibri" panose="020F0502020204030204" pitchFamily="34" charset="0"/>
                <a:sym typeface="Garamond"/>
              </a:rPr>
            </a:br>
            <a:r>
              <a:rPr lang="ar-SA" sz="1800" b="1" i="0" u="none" strike="noStrike" cap="none" dirty="0">
                <a:solidFill>
                  <a:schemeClr val="lt1"/>
                </a:solidFill>
                <a:latin typeface="Calibri" panose="020F0502020204030204" pitchFamily="34" charset="0"/>
                <a:ea typeface="Garamond"/>
                <a:cs typeface="Calibri" panose="020F0502020204030204" pitchFamily="34" charset="0"/>
                <a:sym typeface="Garamond"/>
              </a:rPr>
              <a:t>دودیز اصول</a:t>
            </a:r>
          </a:p>
        </p:txBody>
      </p:sp>
      <p:sp>
        <p:nvSpPr>
          <p:cNvPr id="145" name="Google Shape;145;p3"/>
          <p:cNvSpPr txBox="1">
            <a:spLocks noGrp="1"/>
          </p:cNvSpPr>
          <p:nvPr>
            <p:ph type="title"/>
          </p:nvPr>
        </p:nvSpPr>
        <p:spPr>
          <a:xfrm>
            <a:off x="1103250" y="94664"/>
            <a:ext cx="69375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Garamond"/>
              <a:buNone/>
            </a:pPr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د ولسوالیو بیرته ټاکلو مقررات او اهداف</a:t>
            </a:r>
          </a:p>
        </p:txBody>
      </p:sp>
      <p:sp>
        <p:nvSpPr>
          <p:cNvPr id="146" name="Google Shape;146;p3"/>
          <p:cNvSpPr txBox="1">
            <a:spLocks noGrp="1"/>
          </p:cNvSpPr>
          <p:nvPr>
            <p:ph type="sldNum" idx="12"/>
          </p:nvPr>
        </p:nvSpPr>
        <p:spPr>
          <a:xfrm>
            <a:off x="8600536" y="6360317"/>
            <a:ext cx="533400" cy="497700"/>
          </a:xfrm>
          <a:prstGeom prst="rect">
            <a:avLst/>
          </a:prstGeom>
          <a:solidFill>
            <a:srgbClr val="D92121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4</a:t>
            </a:fld>
            <a:endParaRPr lang="en-US"/>
          </a:p>
        </p:txBody>
      </p:sp>
      <p:cxnSp>
        <p:nvCxnSpPr>
          <p:cNvPr id="147" name="Google Shape;147;p3"/>
          <p:cNvCxnSpPr/>
          <p:nvPr/>
        </p:nvCxnSpPr>
        <p:spPr>
          <a:xfrm>
            <a:off x="3057000" y="1085275"/>
            <a:ext cx="3030000" cy="13500"/>
          </a:xfrm>
          <a:prstGeom prst="straightConnector1">
            <a:avLst/>
          </a:prstGeom>
          <a:noFill/>
          <a:ln w="9525" cap="flat" cmpd="sng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48" name="Google Shape;148;p3"/>
          <p:cNvSpPr txBox="1">
            <a:spLocks noGrp="1"/>
          </p:cNvSpPr>
          <p:nvPr>
            <p:ph type="dt" idx="10"/>
          </p:nvPr>
        </p:nvSpPr>
        <p:spPr>
          <a:xfrm>
            <a:off x="7010400" y="6360318"/>
            <a:ext cx="1590000" cy="49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SA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د 2021 جولای 14</a:t>
            </a:r>
          </a:p>
        </p:txBody>
      </p:sp>
      <p:sp>
        <p:nvSpPr>
          <p:cNvPr id="13" name="Google Shape;138;p3">
            <a:extLst>
              <a:ext uri="{FF2B5EF4-FFF2-40B4-BE49-F238E27FC236}">
                <a16:creationId xmlns:a16="http://schemas.microsoft.com/office/drawing/2014/main" id="{0093AD3E-24FB-43BF-8289-A359D3FA6C34}"/>
              </a:ext>
            </a:extLst>
          </p:cNvPr>
          <p:cNvSpPr txBox="1">
            <a:spLocks/>
          </p:cNvSpPr>
          <p:nvPr/>
        </p:nvSpPr>
        <p:spPr>
          <a:xfrm>
            <a:off x="6439337" y="2013046"/>
            <a:ext cx="2590800" cy="1413000"/>
          </a:xfrm>
          <a:prstGeom prst="rect">
            <a:avLst/>
          </a:prstGeom>
          <a:noFill/>
          <a:ln w="9525" cap="flat" cmpd="sng">
            <a:solidFill>
              <a:srgbClr val="C13F3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rmAutofit fontScale="250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9090" algn="r" rtl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740"/>
              <a:buFont typeface="Noto Sans Symbols"/>
              <a:buChar char="◻"/>
              <a:defRPr sz="2900" b="0" i="0" u="none" strike="noStrike" cap="none">
                <a:solidFill>
                  <a:schemeClr val="dk1"/>
                </a:solidFill>
                <a:sym typeface="Garamond"/>
              </a:defRPr>
            </a:lvl1pPr>
            <a:lvl2pPr marL="914400" marR="0" lvl="1" indent="-344169" algn="r" rtl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1820"/>
              <a:buFont typeface="Noto Sans Symbols"/>
              <a:buChar char="🞑"/>
              <a:defRPr sz="2600" b="0" i="0" u="none" strike="noStrike" cap="none">
                <a:solidFill>
                  <a:schemeClr val="dk1"/>
                </a:solidFill>
                <a:sym typeface="Garamond"/>
              </a:defRPr>
            </a:lvl2pPr>
            <a:lvl3pPr marL="1371600" marR="0" lvl="2" indent="-338137" algn="r" rtl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725"/>
              <a:buFont typeface="Noto Sans Symbols"/>
              <a:buChar char="■"/>
              <a:defRPr sz="2300" b="0" i="0" u="none" strike="noStrike" cap="none">
                <a:solidFill>
                  <a:schemeClr val="dk1"/>
                </a:solidFill>
                <a:sym typeface="Garamond"/>
              </a:defRPr>
            </a:lvl3pPr>
            <a:lvl4pPr marL="1828800" marR="0" lvl="3" indent="-323850" algn="r" rtl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sym typeface="Garamond"/>
              </a:defRPr>
            </a:lvl4pPr>
            <a:lvl5pPr marL="2286000" marR="0" lvl="4" indent="-311150" algn="r" rtl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sym typeface="Garamond"/>
              </a:defRPr>
            </a:lvl5pPr>
            <a:lvl6pPr marL="2743200" marR="0" lvl="5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sym typeface="Twentieth Century"/>
              </a:defRPr>
            </a:lvl6pPr>
            <a:lvl7pPr marL="3200400" marR="0" lvl="6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sym typeface="Twentieth Century"/>
              </a:defRPr>
            </a:lvl7pPr>
            <a:lvl8pPr marL="3657600" marR="0" lvl="7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sym typeface="Twentieth Century"/>
              </a:defRPr>
            </a:lvl8pPr>
            <a:lvl9pPr marL="4114800" marR="0" lvl="8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4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sym typeface="Twentieth Century"/>
              </a:defRPr>
            </a:lvl9pPr>
          </a:lstStyle>
          <a:p>
            <a:pPr marL="0" indent="0">
              <a:spcBef>
                <a:spcPts val="0"/>
              </a:spcBef>
              <a:buFont typeface="Noto Sans Symbols"/>
              <a:buNone/>
            </a:pPr>
            <a:r>
              <a:rPr lang="ps-AF" sz="6400" b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مساوي نفوس</a:t>
            </a:r>
          </a:p>
          <a:p>
            <a:pPr marL="0" indent="0">
              <a:buFont typeface="Noto Sans Symbols"/>
              <a:buNone/>
            </a:pPr>
            <a:r>
              <a:rPr lang="ps-AF" sz="6400" b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د فدرال</a:t>
            </a:r>
            <a:r>
              <a:rPr lang="ps-AF" sz="640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s-AF" sz="6400" b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د رایه ورکولو حقونو قانون</a:t>
            </a:r>
          </a:p>
          <a:p>
            <a:pPr marL="0" indent="0">
              <a:buFont typeface="Noto Sans Symbols"/>
              <a:buNone/>
            </a:pPr>
            <a:r>
              <a:rPr lang="ps-AF" sz="6400" b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د نژاد پرستۍ له مخې د پولو نه ټاکل</a:t>
            </a:r>
          </a:p>
          <a:p>
            <a:pPr marL="640080" lvl="1" indent="-175641" algn="l" rtl="0">
              <a:buSzPct val="70000"/>
              <a:buFont typeface="Noto Sans Symbols"/>
              <a:buNone/>
            </a:pPr>
            <a:endParaRPr lang="ps-AF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Google Shape;140;p3">
            <a:extLst>
              <a:ext uri="{FF2B5EF4-FFF2-40B4-BE49-F238E27FC236}">
                <a16:creationId xmlns:a16="http://schemas.microsoft.com/office/drawing/2014/main" id="{57CE5E34-BA1D-4522-9F8F-511702879778}"/>
              </a:ext>
            </a:extLst>
          </p:cNvPr>
          <p:cNvSpPr txBox="1"/>
          <p:nvPr/>
        </p:nvSpPr>
        <p:spPr>
          <a:xfrm>
            <a:off x="6439337" y="1368522"/>
            <a:ext cx="2590800" cy="639900"/>
          </a:xfrm>
          <a:prstGeom prst="rect">
            <a:avLst/>
          </a:prstGeom>
          <a:solidFill>
            <a:srgbClr val="C13F3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"/>
              <a:buFont typeface="Noto Sans Symbols"/>
              <a:buNone/>
            </a:pPr>
            <a:r>
              <a:rPr lang="ar-SA" sz="1800" b="1" i="0" u="none" strike="noStrike" cap="none" dirty="0">
                <a:solidFill>
                  <a:schemeClr val="lt1"/>
                </a:solidFill>
                <a:latin typeface="Calibri" panose="020F0502020204030204" pitchFamily="34" charset="0"/>
                <a:ea typeface="Garamond"/>
                <a:cs typeface="Calibri" panose="020F0502020204030204" pitchFamily="34" charset="0"/>
                <a:sym typeface="Garamond"/>
              </a:rPr>
              <a:t>1.</a:t>
            </a:r>
            <a:r>
              <a:rPr lang="en-US" sz="1800" b="1" i="0" u="none" strike="noStrike" cap="none" dirty="0">
                <a:solidFill>
                  <a:schemeClr val="lt1"/>
                </a:solidFill>
                <a:latin typeface="Calibri" panose="020F0502020204030204" pitchFamily="34" charset="0"/>
                <a:ea typeface="Garamond"/>
                <a:cs typeface="Calibri" panose="020F0502020204030204" pitchFamily="34" charset="0"/>
                <a:sym typeface="Garamond"/>
              </a:rPr>
              <a:t> </a:t>
            </a:r>
            <a:r>
              <a:rPr lang="ar-SA" sz="1800" b="1" i="0" u="none" strike="noStrike" cap="none" dirty="0">
                <a:solidFill>
                  <a:schemeClr val="lt1"/>
                </a:solidFill>
                <a:latin typeface="Calibri" panose="020F0502020204030204" pitchFamily="34" charset="0"/>
                <a:ea typeface="Garamond"/>
                <a:cs typeface="Calibri" panose="020F0502020204030204" pitchFamily="34" charset="0"/>
                <a:sym typeface="Garamond"/>
              </a:rPr>
              <a:t>فدرالي قوانین</a:t>
            </a:r>
          </a:p>
        </p:txBody>
      </p:sp>
      <p:pic>
        <p:nvPicPr>
          <p:cNvPr id="15" name="Google Shape;142;p3">
            <a:extLst>
              <a:ext uri="{FF2B5EF4-FFF2-40B4-BE49-F238E27FC236}">
                <a16:creationId xmlns:a16="http://schemas.microsoft.com/office/drawing/2014/main" id="{97C5953B-2D1A-4C25-B8FB-551133F3E7C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506186" y="4247200"/>
            <a:ext cx="2457125" cy="1629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4"/>
          <p:cNvSpPr txBox="1">
            <a:spLocks noGrp="1"/>
          </p:cNvSpPr>
          <p:nvPr>
            <p:ph type="title"/>
          </p:nvPr>
        </p:nvSpPr>
        <p:spPr>
          <a:xfrm>
            <a:off x="341400" y="213275"/>
            <a:ext cx="84612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Garamond"/>
              <a:buNone/>
            </a:pPr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د ګاونډ ټاکل</a:t>
            </a:r>
          </a:p>
        </p:txBody>
      </p:sp>
      <p:sp>
        <p:nvSpPr>
          <p:cNvPr id="154" name="Google Shape;154;p4"/>
          <p:cNvSpPr txBox="1">
            <a:spLocks noGrp="1"/>
          </p:cNvSpPr>
          <p:nvPr>
            <p:ph type="body" idx="1"/>
          </p:nvPr>
        </p:nvSpPr>
        <p:spPr>
          <a:xfrm>
            <a:off x="688350" y="1522200"/>
            <a:ext cx="7767300" cy="4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ar-SA" sz="2000" b="1" dirty="0">
                <a:solidFill>
                  <a:srgbClr val="C13F3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لومړۍ پوښتنه:</a:t>
            </a:r>
            <a:r>
              <a:rPr lang="en-US" sz="2000" b="1" dirty="0">
                <a:solidFill>
                  <a:srgbClr val="C13F3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SA" sz="2000" b="1" dirty="0">
                <a:solidFill>
                  <a:srgbClr val="C13F3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ستاسې ګاونډ کوم دی؟</a:t>
            </a:r>
          </a:p>
          <a:p>
            <a:pPr marL="0" lvl="0" indent="0" algn="r" rtl="1">
              <a:spcBef>
                <a:spcPts val="700"/>
              </a:spcBef>
              <a:spcAft>
                <a:spcPts val="0"/>
              </a:spcAft>
              <a:buSzPts val="1200"/>
              <a:buNone/>
            </a:pPr>
            <a:r>
              <a:rPr lang="ar-SA" sz="2000" b="1" dirty="0">
                <a:solidFill>
                  <a:srgbClr val="C13F3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2مه پوښتنه:</a:t>
            </a:r>
            <a:r>
              <a:rPr lang="en-US" sz="2000" b="1" dirty="0">
                <a:solidFill>
                  <a:srgbClr val="C13F3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SA" sz="2000" b="1" dirty="0">
                <a:solidFill>
                  <a:srgbClr val="C13F3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د دې جغرافیه پولې کومې دي؟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60"/>
              <a:buNone/>
            </a:pPr>
            <a:endParaRPr sz="1000" b="1" dirty="0">
              <a:solidFill>
                <a:srgbClr val="7030A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r" rtl="1">
              <a:spcBef>
                <a:spcPts val="700"/>
              </a:spcBef>
              <a:spcAft>
                <a:spcPts val="0"/>
              </a:spcAft>
              <a:buSzPts val="960"/>
              <a:buNone/>
            </a:pPr>
            <a:r>
              <a:rPr lang="ar-SA" sz="2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د ګاونډ ټاکلو یا تعریف کولو فزیکي بڼو مثالونه:</a:t>
            </a:r>
          </a:p>
          <a:p>
            <a:pPr marL="777240" lvl="0" indent="-386080" algn="r" rtl="1">
              <a:spcBef>
                <a:spcPts val="700"/>
              </a:spcBef>
              <a:spcAft>
                <a:spcPts val="0"/>
              </a:spcAft>
              <a:buClr>
                <a:srgbClr val="002060"/>
              </a:buClr>
              <a:buSzPts val="2000"/>
              <a:buFont typeface="Wingdings" pitchFamily="2" charset="2"/>
              <a:buChar char="§"/>
            </a:pPr>
            <a:r>
              <a:rPr lang="ar-SA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د ګاونډ د ویشلو طبیعي کرښې لکه لویه لاره یا ستر سړکونه، سیندونه، کانالونه او/یا غونډۍ</a:t>
            </a:r>
          </a:p>
          <a:p>
            <a:pPr marL="777240" lvl="0" indent="-386080" algn="r" rtl="1">
              <a:spcBef>
                <a:spcPts val="700"/>
              </a:spcBef>
              <a:spcAft>
                <a:spcPts val="0"/>
              </a:spcAft>
              <a:buClr>
                <a:srgbClr val="002060"/>
              </a:buClr>
              <a:buSzPts val="2000"/>
              <a:buFont typeface="Wingdings" pitchFamily="2" charset="2"/>
              <a:buChar char="§"/>
            </a:pPr>
            <a:r>
              <a:rPr lang="ar-SA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د پارکونو یا ښوونځیو شاوخوا ساحې</a:t>
            </a:r>
          </a:p>
          <a:p>
            <a:pPr marL="777240" lvl="0" indent="-386080" algn="r" rtl="1">
              <a:spcBef>
                <a:spcPts val="700"/>
              </a:spcBef>
              <a:spcAft>
                <a:spcPts val="0"/>
              </a:spcAft>
              <a:buClr>
                <a:srgbClr val="002060"/>
              </a:buClr>
              <a:buSzPts val="2000"/>
              <a:buFont typeface="Wingdings" pitchFamily="2" charset="2"/>
              <a:buChar char="§"/>
            </a:pPr>
            <a:r>
              <a:rPr lang="ar-SA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د ګاونډ نورې نښې</a:t>
            </a:r>
          </a:p>
          <a:p>
            <a:pPr marL="32004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r" rtl="1">
              <a:spcBef>
                <a:spcPts val="700"/>
              </a:spcBef>
              <a:spcAft>
                <a:spcPts val="0"/>
              </a:spcAft>
              <a:buSzPts val="1200"/>
              <a:buNone/>
            </a:pPr>
            <a:r>
              <a:rPr lang="ar-SA" sz="2000" b="1" dirty="0">
                <a:solidFill>
                  <a:srgbClr val="C13F3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د عامه شهادت نه شتون په صورت کې، د پلان ریکارډ او نور ورته اسناد د دې حدود یا تعریف وړاندې کولی شي.</a:t>
            </a:r>
          </a:p>
        </p:txBody>
      </p:sp>
      <p:pic>
        <p:nvPicPr>
          <p:cNvPr id="155" name="Google Shape;155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597773" y="5643581"/>
            <a:ext cx="3546227" cy="678771"/>
          </a:xfrm>
          <a:prstGeom prst="rect">
            <a:avLst/>
          </a:prstGeom>
          <a:noFill/>
          <a:ln>
            <a:noFill/>
          </a:ln>
        </p:spPr>
      </p:pic>
      <p:sp>
        <p:nvSpPr>
          <p:cNvPr id="156" name="Google Shape;156;p4"/>
          <p:cNvSpPr txBox="1">
            <a:spLocks noGrp="1"/>
          </p:cNvSpPr>
          <p:nvPr>
            <p:ph type="sldNum" idx="12"/>
          </p:nvPr>
        </p:nvSpPr>
        <p:spPr>
          <a:xfrm>
            <a:off x="8600536" y="6360317"/>
            <a:ext cx="533400" cy="497700"/>
          </a:xfrm>
          <a:prstGeom prst="rect">
            <a:avLst/>
          </a:prstGeom>
          <a:solidFill>
            <a:srgbClr val="D92121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5</a:t>
            </a:fld>
            <a:endParaRPr lang="en-US"/>
          </a:p>
        </p:txBody>
      </p:sp>
      <p:cxnSp>
        <p:nvCxnSpPr>
          <p:cNvPr id="157" name="Google Shape;157;p4"/>
          <p:cNvCxnSpPr/>
          <p:nvPr/>
        </p:nvCxnSpPr>
        <p:spPr>
          <a:xfrm>
            <a:off x="3043500" y="1203875"/>
            <a:ext cx="3030000" cy="13500"/>
          </a:xfrm>
          <a:prstGeom prst="straightConnector1">
            <a:avLst/>
          </a:prstGeom>
          <a:noFill/>
          <a:ln w="9525" cap="flat" cmpd="sng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58" name="Google Shape;158;p4"/>
          <p:cNvSpPr txBox="1">
            <a:spLocks noGrp="1"/>
          </p:cNvSpPr>
          <p:nvPr>
            <p:ph type="dt" idx="10"/>
          </p:nvPr>
        </p:nvSpPr>
        <p:spPr>
          <a:xfrm>
            <a:off x="7010400" y="6360318"/>
            <a:ext cx="1590000" cy="49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SA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د 2021 جولای 14</a:t>
            </a:r>
          </a:p>
        </p:txBody>
      </p:sp>
    </p:spTree>
    <p:extLst>
      <p:ext uri="{BB962C8B-B14F-4D97-AF65-F5344CB8AC3E}">
        <p14:creationId xmlns:p14="http://schemas.microsoft.com/office/powerpoint/2010/main" val="25335153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5"/>
          <p:cNvSpPr txBox="1">
            <a:spLocks noGrp="1"/>
          </p:cNvSpPr>
          <p:nvPr>
            <p:ph type="title"/>
          </p:nvPr>
        </p:nvSpPr>
        <p:spPr>
          <a:xfrm>
            <a:off x="5103" y="152974"/>
            <a:ext cx="9133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40"/>
              <a:buFont typeface="Garamond"/>
              <a:buNone/>
            </a:pPr>
            <a:r>
              <a:rPr lang="ar-SA" sz="3640" b="1" dirty="0">
                <a:latin typeface="Calibri" panose="020F0502020204030204" pitchFamily="34" charset="0"/>
                <a:cs typeface="Calibri" panose="020F0502020204030204" pitchFamily="34" charset="0"/>
              </a:rPr>
              <a:t>د ګاونډ ورهاخوا:</a:t>
            </a:r>
            <a:br>
              <a:rPr lang="ar-SA" sz="364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ar-SA" sz="3640" b="1" dirty="0">
                <a:latin typeface="Calibri" panose="020F0502020204030204" pitchFamily="34" charset="0"/>
                <a:cs typeface="Calibri" panose="020F0502020204030204" pitchFamily="34" charset="0"/>
              </a:rPr>
              <a:t>د اړوند ټولنو ټاکل یا تعریف کول</a:t>
            </a:r>
          </a:p>
        </p:txBody>
      </p:sp>
      <p:sp>
        <p:nvSpPr>
          <p:cNvPr id="164" name="Google Shape;164;p5"/>
          <p:cNvSpPr txBox="1">
            <a:spLocks noGrp="1"/>
          </p:cNvSpPr>
          <p:nvPr>
            <p:ph type="body" idx="1"/>
          </p:nvPr>
        </p:nvSpPr>
        <p:spPr>
          <a:xfrm>
            <a:off x="341400" y="1646575"/>
            <a:ext cx="8461200" cy="430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ar-SA" sz="2000" b="1" dirty="0">
                <a:solidFill>
                  <a:srgbClr val="C13F3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لومړۍ پوښتنه:</a:t>
            </a:r>
            <a:r>
              <a:rPr lang="en-US" sz="2000" b="1" dirty="0">
                <a:solidFill>
                  <a:srgbClr val="C13F3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SA" sz="2000" b="1" dirty="0">
                <a:solidFill>
                  <a:srgbClr val="C13F3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څه شی ستاسې ټولنه تعریف کوي؟</a:t>
            </a:r>
          </a:p>
          <a:p>
            <a:pPr marL="777240" lvl="0" indent="-378460" algn="r" rtl="1">
              <a:spcBef>
                <a:spcPts val="700"/>
              </a:spcBef>
              <a:spcAft>
                <a:spcPts val="0"/>
              </a:spcAft>
              <a:buClr>
                <a:srgbClr val="002060"/>
              </a:buClr>
              <a:buSzPts val="2000"/>
              <a:buFont typeface="Wingdings" pitchFamily="2" charset="2"/>
              <a:buChar char="§"/>
            </a:pPr>
            <a:r>
              <a:rPr lang="ar-SA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جغرافیه ای ساحه، جمع</a:t>
            </a:r>
          </a:p>
          <a:p>
            <a:pPr marL="777240" lvl="0" indent="-378460" algn="r" rtl="1">
              <a:spcBef>
                <a:spcPts val="700"/>
              </a:spcBef>
              <a:spcAft>
                <a:spcPts val="0"/>
              </a:spcAft>
              <a:buClr>
                <a:srgbClr val="002060"/>
              </a:buClr>
              <a:buSzPts val="2000"/>
              <a:buFont typeface="Wingdings" pitchFamily="2" charset="2"/>
              <a:buChar char="§"/>
            </a:pPr>
            <a:r>
              <a:rPr lang="ar-SA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شریک مسایل یا مشخصات</a:t>
            </a:r>
          </a:p>
          <a:p>
            <a:pPr marL="1097280" lvl="1" indent="-317500" algn="r" rtl="1">
              <a:spcBef>
                <a:spcPts val="55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Wingdings" pitchFamily="2" charset="2"/>
              <a:buChar char="§"/>
            </a:pPr>
            <a:r>
              <a:rPr lang="ar-SA" sz="1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شریکې ټولنیزې یا اقتصادي ګټې</a:t>
            </a:r>
          </a:p>
          <a:p>
            <a:pPr marL="1097280" lvl="1" indent="-317500" algn="r" rtl="1">
              <a:spcBef>
                <a:spcPts val="55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Wingdings" pitchFamily="2" charset="2"/>
              <a:buChar char="§"/>
            </a:pPr>
            <a:r>
              <a:rPr lang="ar-SA" sz="1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د کاونټي پالیسیو د اغیزې لاندې</a:t>
            </a:r>
          </a:p>
          <a:p>
            <a:pPr marL="777240" lvl="0" indent="-378460" algn="r" rtl="1">
              <a:spcBef>
                <a:spcPts val="700"/>
              </a:spcBef>
              <a:spcAft>
                <a:spcPts val="0"/>
              </a:spcAft>
              <a:buClr>
                <a:srgbClr val="002060"/>
              </a:buClr>
              <a:buSzPts val="2000"/>
              <a:buFont typeface="Wingdings" pitchFamily="2" charset="2"/>
              <a:buChar char="§"/>
            </a:pPr>
            <a:r>
              <a:rPr lang="ar-SA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موږ ته "د خپلې ټولنې کیسه" وکړئ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200"/>
              <a:buNone/>
            </a:pPr>
            <a:endParaRPr sz="1000" b="1" dirty="0">
              <a:solidFill>
                <a:srgbClr val="7030A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ar-SA" sz="2000" b="1" dirty="0">
                <a:solidFill>
                  <a:srgbClr val="C13F3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2مه پوښتنه:</a:t>
            </a:r>
            <a:r>
              <a:rPr lang="en-US" dirty="0">
                <a:solidFill>
                  <a:srgbClr val="C13F3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SA" sz="2000" b="1" dirty="0">
                <a:solidFill>
                  <a:srgbClr val="C13F3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آیا دا ټولنه به "د اغیزناک او مناسب استازیتوب موخو لپاره په یوه ولسوالۍ کې شامل کیدو" څخه ګټه پورته کړی شي یا برخه منه شي؟</a:t>
            </a:r>
            <a:r>
              <a:rPr lang="en-US" sz="2000" b="1" dirty="0">
                <a:solidFill>
                  <a:srgbClr val="C13F3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777240" lvl="0" indent="-378460" algn="r" rtl="1">
              <a:spcBef>
                <a:spcPts val="700"/>
              </a:spcBef>
              <a:spcAft>
                <a:spcPts val="0"/>
              </a:spcAft>
              <a:buClr>
                <a:srgbClr val="002060"/>
              </a:buClr>
              <a:buSzPts val="2000"/>
              <a:buFont typeface="Wingdings" pitchFamily="2" charset="2"/>
              <a:buChar char="§"/>
            </a:pPr>
            <a:r>
              <a:rPr lang="ar-SA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یا به دا د څو استازو درلودو څخه ډیره ګټه پورته کړي؟</a:t>
            </a:r>
          </a:p>
        </p:txBody>
      </p:sp>
      <p:sp>
        <p:nvSpPr>
          <p:cNvPr id="165" name="Google Shape;165;p5"/>
          <p:cNvSpPr txBox="1"/>
          <p:nvPr/>
        </p:nvSpPr>
        <p:spPr>
          <a:xfrm>
            <a:off x="975900" y="5399300"/>
            <a:ext cx="7192200" cy="708000"/>
          </a:xfrm>
          <a:prstGeom prst="rect">
            <a:avLst/>
          </a:prstGeom>
          <a:solidFill>
            <a:srgbClr val="EEF2F7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SA" sz="2000" u="none" strike="noStrike" cap="none" dirty="0">
                <a:solidFill>
                  <a:srgbClr val="002060"/>
                </a:solidFill>
                <a:latin typeface="Calibri" panose="020F0502020204030204" pitchFamily="34" charset="0"/>
                <a:ea typeface="Garamond"/>
                <a:cs typeface="Calibri" panose="020F0502020204030204" pitchFamily="34" charset="0"/>
                <a:sym typeface="Garamond"/>
              </a:rPr>
              <a:t>د اړوند ټولنو تعریف کې د سیاسي ګوندونو، صاحب منصبانو، یا سیاسي نوماندانو سره اړیکې </a:t>
            </a:r>
            <a:r>
              <a:rPr lang="ar-SA" sz="2000" u="sng" strike="noStrike" cap="none" dirty="0">
                <a:solidFill>
                  <a:srgbClr val="002060"/>
                </a:solidFill>
                <a:latin typeface="Calibri" panose="020F0502020204030204" pitchFamily="34" charset="0"/>
                <a:ea typeface="Garamond"/>
                <a:cs typeface="Calibri" panose="020F0502020204030204" pitchFamily="34" charset="0"/>
                <a:sym typeface="Garamond"/>
              </a:rPr>
              <a:t>ندي</a:t>
            </a:r>
            <a:r>
              <a:rPr lang="ar-SA" sz="2000" u="none" strike="noStrike" cap="none" dirty="0">
                <a:solidFill>
                  <a:srgbClr val="002060"/>
                </a:solidFill>
                <a:latin typeface="Calibri" panose="020F0502020204030204" pitchFamily="34" charset="0"/>
                <a:ea typeface="Garamond"/>
                <a:cs typeface="Calibri" panose="020F0502020204030204" pitchFamily="34" charset="0"/>
                <a:sym typeface="Garamond"/>
              </a:rPr>
              <a:t> شامل.</a:t>
            </a:r>
          </a:p>
        </p:txBody>
      </p:sp>
      <p:sp>
        <p:nvSpPr>
          <p:cNvPr id="166" name="Google Shape;166;p5"/>
          <p:cNvSpPr txBox="1">
            <a:spLocks noGrp="1"/>
          </p:cNvSpPr>
          <p:nvPr>
            <p:ph type="sldNum" idx="12"/>
          </p:nvPr>
        </p:nvSpPr>
        <p:spPr>
          <a:xfrm>
            <a:off x="8600536" y="6360317"/>
            <a:ext cx="533400" cy="497700"/>
          </a:xfrm>
          <a:prstGeom prst="rect">
            <a:avLst/>
          </a:prstGeom>
          <a:solidFill>
            <a:srgbClr val="D92121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6</a:t>
            </a:fld>
            <a:endParaRPr lang="en-US"/>
          </a:p>
        </p:txBody>
      </p:sp>
      <p:cxnSp>
        <p:nvCxnSpPr>
          <p:cNvPr id="167" name="Google Shape;167;p5"/>
          <p:cNvCxnSpPr/>
          <p:nvPr/>
        </p:nvCxnSpPr>
        <p:spPr>
          <a:xfrm>
            <a:off x="3057000" y="1464513"/>
            <a:ext cx="3030000" cy="13500"/>
          </a:xfrm>
          <a:prstGeom prst="straightConnector1">
            <a:avLst/>
          </a:prstGeom>
          <a:noFill/>
          <a:ln w="9525" cap="flat" cmpd="sng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68" name="Google Shape;168;p5"/>
          <p:cNvSpPr txBox="1">
            <a:spLocks noGrp="1"/>
          </p:cNvSpPr>
          <p:nvPr>
            <p:ph type="dt" idx="10"/>
          </p:nvPr>
        </p:nvSpPr>
        <p:spPr>
          <a:xfrm>
            <a:off x="7010400" y="6360318"/>
            <a:ext cx="1590000" cy="49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SA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د 2021 جولای 14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5"/>
          <p:cNvSpPr txBox="1">
            <a:spLocks noGrp="1"/>
          </p:cNvSpPr>
          <p:nvPr>
            <p:ph type="title"/>
          </p:nvPr>
        </p:nvSpPr>
        <p:spPr>
          <a:xfrm>
            <a:off x="5103" y="152974"/>
            <a:ext cx="9133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40"/>
              <a:buFont typeface="Garamond"/>
              <a:buNone/>
            </a:pPr>
            <a:r>
              <a:rPr lang="ar-SA" sz="3640" b="1" dirty="0">
                <a:latin typeface="Calibri" panose="020F0502020204030204" pitchFamily="34" charset="0"/>
                <a:cs typeface="Calibri" panose="020F0502020204030204" pitchFamily="34" charset="0"/>
              </a:rPr>
              <a:t>ممکن ګاونډ/ټولنې</a:t>
            </a:r>
          </a:p>
        </p:txBody>
      </p:sp>
      <p:sp>
        <p:nvSpPr>
          <p:cNvPr id="166" name="Google Shape;166;p5"/>
          <p:cNvSpPr txBox="1">
            <a:spLocks noGrp="1"/>
          </p:cNvSpPr>
          <p:nvPr>
            <p:ph type="sldNum" idx="12"/>
          </p:nvPr>
        </p:nvSpPr>
        <p:spPr>
          <a:xfrm>
            <a:off x="8600536" y="6360317"/>
            <a:ext cx="533400" cy="497700"/>
          </a:xfrm>
          <a:prstGeom prst="rect">
            <a:avLst/>
          </a:prstGeom>
          <a:solidFill>
            <a:srgbClr val="D92121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7</a:t>
            </a:fld>
            <a:endParaRPr lang="en-US"/>
          </a:p>
        </p:txBody>
      </p:sp>
      <p:sp>
        <p:nvSpPr>
          <p:cNvPr id="168" name="Google Shape;168;p5"/>
          <p:cNvSpPr txBox="1">
            <a:spLocks noGrp="1"/>
          </p:cNvSpPr>
          <p:nvPr>
            <p:ph type="dt" idx="10"/>
          </p:nvPr>
        </p:nvSpPr>
        <p:spPr>
          <a:xfrm>
            <a:off x="7010400" y="6360318"/>
            <a:ext cx="1590000" cy="49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SA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د 2021 جولای 14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A102996-E23E-4961-9C53-B8E695767C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2752" y="1295974"/>
            <a:ext cx="6607830" cy="4671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45359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6"/>
          <p:cNvSpPr txBox="1">
            <a:spLocks noGrp="1"/>
          </p:cNvSpPr>
          <p:nvPr>
            <p:ph type="title"/>
          </p:nvPr>
        </p:nvSpPr>
        <p:spPr>
          <a:xfrm>
            <a:off x="5088" y="375819"/>
            <a:ext cx="91338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Garamond"/>
              <a:buNone/>
            </a:pPr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د ګاونډ ورهاخوا: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ټولنې</a:t>
            </a:r>
          </a:p>
        </p:txBody>
      </p:sp>
      <p:sp>
        <p:nvSpPr>
          <p:cNvPr id="174" name="Google Shape;174;p6"/>
          <p:cNvSpPr txBox="1">
            <a:spLocks noGrp="1"/>
          </p:cNvSpPr>
          <p:nvPr>
            <p:ph type="body" idx="1"/>
          </p:nvPr>
        </p:nvSpPr>
        <p:spPr>
          <a:xfrm>
            <a:off x="761850" y="1816850"/>
            <a:ext cx="7620300" cy="401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SzPts val="1080"/>
              <a:buNone/>
            </a:pPr>
            <a:r>
              <a:rPr lang="ar-SA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د کالیفورنیا د ټاکنو کوډ له مخې، "اړوند ټولنه" د ولسوالیو او د ښارونو او کاونټیانو د ولسوالیو بیرته ټاکلو چوکاټ کې خورا مشخص او ځانګړی تعریف لري:</a:t>
            </a:r>
          </a:p>
          <a:p>
            <a:pPr marL="0" lvl="0" indent="0" algn="l" rtl="0">
              <a:spcBef>
                <a:spcPts val="700"/>
              </a:spcBef>
              <a:spcAft>
                <a:spcPts val="0"/>
              </a:spcAft>
              <a:buSzPts val="1080"/>
              <a:buNone/>
            </a:pPr>
            <a:endParaRPr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1" indent="0" algn="r" rtl="1">
              <a:spcBef>
                <a:spcPts val="550"/>
              </a:spcBef>
              <a:spcAft>
                <a:spcPts val="0"/>
              </a:spcAft>
              <a:buSzPts val="1400"/>
              <a:buNone/>
            </a:pPr>
            <a:r>
              <a:rPr lang="ar-SA" sz="2000" dirty="0">
                <a:solidFill>
                  <a:srgbClr val="C13F3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یوه "اړوند ټولنه" هغه نفوس دی چې شریک ټولنیزې او اقتصادي ګټې لري</a:t>
            </a:r>
            <a:r>
              <a:rPr lang="ar-SA" sz="2000" b="1" dirty="0">
                <a:solidFill>
                  <a:srgbClr val="C13F3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SA" sz="2000" b="1" u="sng" dirty="0">
                <a:solidFill>
                  <a:srgbClr val="C13F3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چې د اغیزناک او مناسب استازولۍ موخو لپاره باید په یوه ولسوالۍ کې شامل کړی شي</a:t>
            </a:r>
            <a:r>
              <a:rPr lang="ar-SA" sz="2000" b="1" dirty="0">
                <a:solidFill>
                  <a:srgbClr val="C13F3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lvl="1" indent="0" algn="l" rtl="0">
              <a:spcBef>
                <a:spcPts val="550"/>
              </a:spcBef>
              <a:spcAft>
                <a:spcPts val="0"/>
              </a:spcAft>
              <a:buSzPts val="1400"/>
              <a:buNone/>
            </a:pPr>
            <a:endParaRPr sz="10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1" indent="0" algn="r" rtl="1">
              <a:spcBef>
                <a:spcPts val="550"/>
              </a:spcBef>
              <a:spcAft>
                <a:spcPts val="0"/>
              </a:spcAft>
              <a:buSzPts val="1400"/>
              <a:buNone/>
            </a:pPr>
            <a:r>
              <a:rPr lang="ar-SA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اړوند ټولنو کې د سیاسي ډلو، صاحب منصبانو یا سیاسي نوماندانو سره اړیکې شامل ندي.</a:t>
            </a:r>
          </a:p>
          <a:p>
            <a:pPr marL="0" lvl="1" indent="0" algn="r" rtl="1">
              <a:spcBef>
                <a:spcPts val="550"/>
              </a:spcBef>
              <a:spcAft>
                <a:spcPts val="0"/>
              </a:spcAft>
              <a:buSzPts val="980"/>
              <a:buNone/>
            </a:pPr>
            <a:r>
              <a:rPr lang="ar-SA" sz="1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(تاکید ورباندې شوی)</a:t>
            </a:r>
          </a:p>
          <a:p>
            <a:pPr marL="0" lvl="0" indent="0" algn="l" rtl="0">
              <a:spcBef>
                <a:spcPts val="700"/>
              </a:spcBef>
              <a:spcAft>
                <a:spcPts val="0"/>
              </a:spcAft>
              <a:buSzPts val="960"/>
              <a:buNone/>
            </a:pPr>
            <a:endParaRPr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5" name="Google Shape;175;p6"/>
          <p:cNvSpPr txBox="1">
            <a:spLocks noGrp="1"/>
          </p:cNvSpPr>
          <p:nvPr>
            <p:ph type="sldNum" idx="12"/>
          </p:nvPr>
        </p:nvSpPr>
        <p:spPr>
          <a:xfrm>
            <a:off x="8600536" y="6360317"/>
            <a:ext cx="533400" cy="497683"/>
          </a:xfrm>
          <a:prstGeom prst="rect">
            <a:avLst/>
          </a:prstGeom>
          <a:solidFill>
            <a:srgbClr val="D92121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8</a:t>
            </a:fld>
            <a:endParaRPr lang="en-US"/>
          </a:p>
        </p:txBody>
      </p:sp>
      <p:cxnSp>
        <p:nvCxnSpPr>
          <p:cNvPr id="176" name="Google Shape;176;p6"/>
          <p:cNvCxnSpPr/>
          <p:nvPr/>
        </p:nvCxnSpPr>
        <p:spPr>
          <a:xfrm>
            <a:off x="3057000" y="1366425"/>
            <a:ext cx="3030000" cy="13500"/>
          </a:xfrm>
          <a:prstGeom prst="straightConnector1">
            <a:avLst/>
          </a:prstGeom>
          <a:noFill/>
          <a:ln w="9525" cap="flat" cmpd="sng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77" name="Google Shape;177;p6"/>
          <p:cNvSpPr txBox="1">
            <a:spLocks noGrp="1"/>
          </p:cNvSpPr>
          <p:nvPr>
            <p:ph type="dt" idx="10"/>
          </p:nvPr>
        </p:nvSpPr>
        <p:spPr>
          <a:xfrm>
            <a:off x="7010400" y="6360318"/>
            <a:ext cx="1590000" cy="49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SA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د 2021 جولای 14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14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84612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Garamond"/>
              <a:buNone/>
            </a:pPr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عامه اوریدا او بحث</a:t>
            </a:r>
          </a:p>
        </p:txBody>
      </p:sp>
      <p:sp>
        <p:nvSpPr>
          <p:cNvPr id="259" name="Google Shape;259;p14"/>
          <p:cNvSpPr txBox="1">
            <a:spLocks noGrp="1"/>
          </p:cNvSpPr>
          <p:nvPr>
            <p:ph type="sldNum" idx="4294967295"/>
          </p:nvPr>
        </p:nvSpPr>
        <p:spPr>
          <a:xfrm>
            <a:off x="8600536" y="6360317"/>
            <a:ext cx="533400" cy="497683"/>
          </a:xfrm>
          <a:prstGeom prst="rect">
            <a:avLst/>
          </a:prstGeom>
          <a:solidFill>
            <a:srgbClr val="D92121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marL="0" marR="0" lvl="1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marL="0" marR="0" lvl="2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marL="0" marR="0" lvl="3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marL="0" marR="0" lvl="4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marL="0" marR="0" lvl="5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marL="0" marR="0" lvl="6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marL="0" marR="0" lvl="7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marL="0" marR="0" lvl="8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9</a:t>
            </a:fld>
            <a:endParaRPr lang="en-US"/>
          </a:p>
        </p:txBody>
      </p:sp>
      <p:sp>
        <p:nvSpPr>
          <p:cNvPr id="258" name="Google Shape;258;p14"/>
          <p:cNvSpPr txBox="1">
            <a:spLocks noGrp="1"/>
          </p:cNvSpPr>
          <p:nvPr>
            <p:ph type="body" idx="1"/>
          </p:nvPr>
        </p:nvSpPr>
        <p:spPr>
          <a:xfrm>
            <a:off x="674700" y="1548821"/>
            <a:ext cx="7794600" cy="4699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r" rtl="1">
              <a:spcBef>
                <a:spcPts val="1000"/>
              </a:spcBef>
              <a:spcAft>
                <a:spcPts val="0"/>
              </a:spcAft>
              <a:buNone/>
            </a:pPr>
            <a:r>
              <a:rPr lang="ar-SA" sz="2400" b="1" dirty="0">
                <a:solidFill>
                  <a:srgbClr val="C13F3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ستاسې ګاونډ کوم دی او د دې پولې کومې دي؟</a:t>
            </a: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lang="en-US" sz="2400" b="1" dirty="0">
              <a:solidFill>
                <a:srgbClr val="C13F3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r" rtl="1">
              <a:spcBef>
                <a:spcPts val="1000"/>
              </a:spcBef>
              <a:spcAft>
                <a:spcPts val="0"/>
              </a:spcAft>
              <a:buNone/>
            </a:pPr>
            <a:r>
              <a:rPr lang="ar-SA" sz="2400" b="1" dirty="0">
                <a:solidFill>
                  <a:srgbClr val="C13F3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په ښار کې نورې کومې مهمې ساحې دي، او د هغوی پولې کومې دي؟</a:t>
            </a:r>
          </a:p>
          <a:p>
            <a:pPr marL="0" lvl="0" indent="0" algn="l" rtl="0">
              <a:spcBef>
                <a:spcPts val="1000"/>
              </a:spcBef>
              <a:spcAft>
                <a:spcPts val="1000"/>
              </a:spcAft>
              <a:buNone/>
            </a:pPr>
            <a:endParaRPr lang="en-US" sz="2400" b="1" dirty="0">
              <a:solidFill>
                <a:srgbClr val="C13F3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r" rtl="1">
              <a:spcBef>
                <a:spcPts val="1000"/>
              </a:spcBef>
              <a:spcAft>
                <a:spcPts val="1000"/>
              </a:spcAft>
              <a:buNone/>
            </a:pPr>
            <a:r>
              <a:rPr lang="ar-SA" sz="2400" b="1" dirty="0">
                <a:solidFill>
                  <a:srgbClr val="C13F3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په ایل کاجون کې کومې مهمې اړوند ټولنې دي؟</a:t>
            </a:r>
          </a:p>
          <a:p>
            <a:pPr marL="777240" lvl="0" indent="-378460" algn="r" rtl="1">
              <a:spcBef>
                <a:spcPts val="700"/>
              </a:spcBef>
              <a:spcAft>
                <a:spcPts val="0"/>
              </a:spcAft>
              <a:buClr>
                <a:srgbClr val="002060"/>
              </a:buClr>
              <a:buSzPts val="2000"/>
              <a:buFont typeface="Wingdings" pitchFamily="2" charset="2"/>
              <a:buChar char="§"/>
            </a:pPr>
            <a:r>
              <a:rPr lang="ar-SA" sz="2400" b="1" dirty="0">
                <a:solidFill>
                  <a:srgbClr val="C13F3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ar-SA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جغرافیه ای ساحه، جمع</a:t>
            </a:r>
          </a:p>
          <a:p>
            <a:pPr marL="777240" lvl="0" indent="-378460" algn="r" rtl="1">
              <a:spcBef>
                <a:spcPts val="700"/>
              </a:spcBef>
              <a:spcAft>
                <a:spcPts val="0"/>
              </a:spcAft>
              <a:buClr>
                <a:srgbClr val="002060"/>
              </a:buClr>
              <a:buSzPts val="2000"/>
              <a:buFont typeface="Wingdings" pitchFamily="2" charset="2"/>
              <a:buChar char="§"/>
            </a:pPr>
            <a:r>
              <a:rPr lang="ar-SA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شریک مسایل یا مشخصات</a:t>
            </a:r>
          </a:p>
          <a:p>
            <a:pPr marL="1097280" lvl="1" indent="-317500" algn="r" rtl="1">
              <a:spcBef>
                <a:spcPts val="55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Wingdings" pitchFamily="2" charset="2"/>
              <a:buChar char="§"/>
            </a:pPr>
            <a:r>
              <a:rPr lang="ar-SA" sz="1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شریکې ټولنیزې یا اقتصادي ګټې</a:t>
            </a:r>
          </a:p>
          <a:p>
            <a:pPr marL="1097280" lvl="1" indent="-317500" algn="r" rtl="1">
              <a:spcBef>
                <a:spcPts val="55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Wingdings" pitchFamily="2" charset="2"/>
              <a:buChar char="§"/>
            </a:pPr>
            <a:r>
              <a:rPr lang="ar-SA" sz="1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د کاونټي پالیسیو د اغیزې لاندې</a:t>
            </a:r>
          </a:p>
          <a:p>
            <a:pPr marL="777240" lvl="0" indent="-378460" algn="r" rtl="1">
              <a:spcBef>
                <a:spcPts val="700"/>
              </a:spcBef>
              <a:spcAft>
                <a:spcPts val="0"/>
              </a:spcAft>
              <a:buClr>
                <a:srgbClr val="002060"/>
              </a:buClr>
              <a:buSzPts val="2000"/>
              <a:buFont typeface="Wingdings" pitchFamily="2" charset="2"/>
              <a:buChar char="§"/>
            </a:pPr>
            <a:r>
              <a:rPr lang="ar-SA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نور د یووالي مشخصات</a:t>
            </a:r>
          </a:p>
          <a:p>
            <a:pPr marL="0" lvl="0" indent="0" algn="l" rtl="0">
              <a:spcBef>
                <a:spcPts val="1000"/>
              </a:spcBef>
              <a:spcAft>
                <a:spcPts val="1000"/>
              </a:spcAft>
              <a:buNone/>
            </a:pPr>
            <a:endParaRPr lang="en-US" sz="2400" b="1" dirty="0">
              <a:solidFill>
                <a:srgbClr val="C13F3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spcBef>
                <a:spcPts val="1000"/>
              </a:spcBef>
              <a:spcAft>
                <a:spcPts val="1000"/>
              </a:spcAft>
              <a:buNone/>
            </a:pPr>
            <a:endParaRPr lang="en-US" sz="2400" b="1" dirty="0">
              <a:solidFill>
                <a:srgbClr val="C13F3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60" name="Google Shape;260;p14"/>
          <p:cNvCxnSpPr/>
          <p:nvPr/>
        </p:nvCxnSpPr>
        <p:spPr>
          <a:xfrm>
            <a:off x="3057000" y="1295400"/>
            <a:ext cx="3030000" cy="13500"/>
          </a:xfrm>
          <a:prstGeom prst="straightConnector1">
            <a:avLst/>
          </a:prstGeom>
          <a:noFill/>
          <a:ln w="9525" cap="flat" cmpd="sng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61" name="Google Shape;261;p14"/>
          <p:cNvSpPr txBox="1">
            <a:spLocks noGrp="1"/>
          </p:cNvSpPr>
          <p:nvPr>
            <p:ph type="dt" idx="10"/>
          </p:nvPr>
        </p:nvSpPr>
        <p:spPr>
          <a:xfrm>
            <a:off x="7010400" y="6360318"/>
            <a:ext cx="1590136" cy="4976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R="0" lvl="1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marR="0" lvl="2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marR="0" lvl="3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marR="0" lvl="4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marR="0" lvl="5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marR="0" lvl="6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marR="0" lvl="7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marR="0" lvl="8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SA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د 2021 جولای 14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edian">
  <a:themeElements>
    <a:clrScheme name="Custom 2">
      <a:dk1>
        <a:srgbClr val="000000"/>
      </a:dk1>
      <a:lt1>
        <a:srgbClr val="FFFFFF"/>
      </a:lt1>
      <a:dk2>
        <a:srgbClr val="775F55"/>
      </a:dk2>
      <a:lt2>
        <a:srgbClr val="EBDDC3"/>
      </a:lt2>
      <a:accent1>
        <a:srgbClr val="94B6D2"/>
      </a:accent1>
      <a:accent2>
        <a:srgbClr val="9F0403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A11213"/>
      </a:hlink>
      <a:folHlink>
        <a:srgbClr val="704404"/>
      </a:folHlink>
    </a:clrScheme>
    <a:fontScheme name="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edian">
  <a:themeElements>
    <a:clrScheme name="Custom 1">
      <a:dk1>
        <a:srgbClr val="000000"/>
      </a:dk1>
      <a:lt1>
        <a:srgbClr val="FFFFFF"/>
      </a:lt1>
      <a:dk2>
        <a:srgbClr val="775F55"/>
      </a:dk2>
      <a:lt2>
        <a:srgbClr val="EBDDC3"/>
      </a:lt2>
      <a:accent1>
        <a:srgbClr val="94B6D2"/>
      </a:accent1>
      <a:accent2>
        <a:srgbClr val="B70101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B61314"/>
      </a:hlink>
      <a:folHlink>
        <a:srgbClr val="704404"/>
      </a:folHlink>
    </a:clrScheme>
    <a:fontScheme name="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1016</Words>
  <PresentationFormat>On-screen Show (4:3)</PresentationFormat>
  <Paragraphs>133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Garamond</vt:lpstr>
      <vt:lpstr>Noto Sans Symbols</vt:lpstr>
      <vt:lpstr>Calibri</vt:lpstr>
      <vt:lpstr>Arial</vt:lpstr>
      <vt:lpstr>Wingdings</vt:lpstr>
      <vt:lpstr>Twentieth Century</vt:lpstr>
      <vt:lpstr>Median</vt:lpstr>
      <vt:lpstr>Median</vt:lpstr>
      <vt:lpstr>د ایل کاجون ښار د ولسوالیو بیرته ټاکلو معرفي کول</vt:lpstr>
      <vt:lpstr>د ولسوالیو بیرته ټاکلو پروسه</vt:lpstr>
      <vt:lpstr>موږ ولې دا بیاځل دومره ژر کوو؟</vt:lpstr>
      <vt:lpstr>د ولسوالیو بیرته ټاکلو مقررات او اهداف</vt:lpstr>
      <vt:lpstr>د ګاونډ ټاکل</vt:lpstr>
      <vt:lpstr>د ګاونډ ورهاخوا: د اړوند ټولنو ټاکل یا تعریف کول</vt:lpstr>
      <vt:lpstr>ممکن ګاونډ/ټولنې</vt:lpstr>
      <vt:lpstr>د ګاونډ ورهاخوا: ټولنې</vt:lpstr>
      <vt:lpstr>عامه اوریدا او بحث</vt:lpstr>
      <vt:lpstr>راتلونکې مرحلې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2011-05-19T00:29:13Z</dcterms:created>
  <dcterms:modified xsi:type="dcterms:W3CDTF">2021-08-30T14:08:10Z</dcterms:modified>
</cp:coreProperties>
</file>