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13"/>
  </p:notesMasterIdLst>
  <p:sldIdLst>
    <p:sldId id="256" r:id="rId3"/>
    <p:sldId id="257" r:id="rId4"/>
    <p:sldId id="259" r:id="rId5"/>
    <p:sldId id="258" r:id="rId6"/>
    <p:sldId id="299" r:id="rId7"/>
    <p:sldId id="260" r:id="rId8"/>
    <p:sldId id="297" r:id="rId9"/>
    <p:sldId id="261" r:id="rId10"/>
    <p:sldId id="296" r:id="rId11"/>
    <p:sldId id="300" r:id="rId12"/>
  </p:sldIdLst>
  <p:sldSz cx="9144000" cy="6858000" type="screen4x3"/>
  <p:notesSz cx="7010400" cy="9236075"/>
  <p:defaultText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r" rtl="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9" roundtripDataSignature="AMtx7mj2+imgXNDS+QYhxlZmLSSQxnBeV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1E02EA7-3355-43AC-B759-658271C0D923}">
  <a:tblStyle styleId="{91E02EA7-3355-43AC-B759-658271C0D923}" styleName="Table_0">
    <a:wholeTbl>
      <a:tcTxStyle b="off" i="off">
        <a:font>
          <a:latin typeface="Tw Cen MT"/>
          <a:ea typeface="Tw Cen MT"/>
          <a:cs typeface="Tw Cen MT"/>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EF2F7"/>
          </a:solidFill>
        </a:fill>
      </a:tcStyle>
    </a:wholeTbl>
    <a:band1H>
      <a:tcTxStyle/>
      <a:tcStyle>
        <a:tcBdr/>
        <a:fill>
          <a:solidFill>
            <a:srgbClr val="DCE5EE"/>
          </a:solidFill>
        </a:fill>
      </a:tcStyle>
    </a:band1H>
    <a:band2H>
      <a:tcTxStyle/>
      <a:tcStyle>
        <a:tcBdr/>
      </a:tcStyle>
    </a:band2H>
    <a:band1V>
      <a:tcTxStyle/>
      <a:tcStyle>
        <a:tcBdr/>
        <a:fill>
          <a:solidFill>
            <a:srgbClr val="DCE5EE"/>
          </a:solidFill>
        </a:fill>
      </a:tcStyle>
    </a:band1V>
    <a:band2V>
      <a:tcTxStyle/>
      <a:tcStyle>
        <a:tcBdr/>
      </a:tcStyle>
    </a:band2V>
    <a:lastCol>
      <a:tcTxStyle b="on" i="off">
        <a:font>
          <a:latin typeface="Tw Cen MT"/>
          <a:ea typeface="Tw Cen MT"/>
          <a:cs typeface="Tw Cen MT"/>
        </a:font>
        <a:schemeClr val="lt1"/>
      </a:tcTxStyle>
      <a:tcStyle>
        <a:tcBdr/>
        <a:fill>
          <a:solidFill>
            <a:schemeClr val="accent1"/>
          </a:solidFill>
        </a:fill>
      </a:tcStyle>
    </a:lastCol>
    <a:firstCol>
      <a:tcTxStyle b="on" i="off">
        <a:font>
          <a:latin typeface="Tw Cen MT"/>
          <a:ea typeface="Tw Cen MT"/>
          <a:cs typeface="Tw Cen MT"/>
        </a:font>
        <a:schemeClr val="lt1"/>
      </a:tcTxStyle>
      <a:tcStyle>
        <a:tcBdr/>
        <a:fill>
          <a:solidFill>
            <a:schemeClr val="accent1"/>
          </a:solidFill>
        </a:fill>
      </a:tcStyle>
    </a:firstCol>
    <a:lastRow>
      <a:tcTxStyle b="on" i="off">
        <a:font>
          <a:latin typeface="Tw Cen MT"/>
          <a:ea typeface="Tw Cen MT"/>
          <a:cs typeface="Tw Cen MT"/>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Tw Cen MT"/>
          <a:ea typeface="Tw Cen MT"/>
          <a:cs typeface="Tw Cen MT"/>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240"/>
    <p:restoredTop sz="94554"/>
  </p:normalViewPr>
  <p:slideViewPr>
    <p:cSldViewPr snapToGrid="0">
      <p:cViewPr varScale="1">
        <p:scale>
          <a:sx n="78" d="100"/>
          <a:sy n="78" d="100"/>
        </p:scale>
        <p:origin x="1171" y="67"/>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9" Type="http://customschemas.google.com/relationships/presentationmetadata" Target="metadata"/><Relationship Id="rId3" Type="http://schemas.openxmlformats.org/officeDocument/2006/relationships/slide" Target="slides/slide1.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40"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5"/>
            <a:ext cx="3038155" cy="461961"/>
          </a:xfrm>
          <a:prstGeom prst="rect">
            <a:avLst/>
          </a:prstGeom>
          <a:noFill/>
          <a:ln>
            <a:noFill/>
          </a:ln>
        </p:spPr>
        <p:txBody>
          <a:bodyPr spcFirstLastPara="1" wrap="square" lIns="89775" tIns="44875" rIns="89775" bIns="44875" anchor="t" anchorCtr="0">
            <a:noAutofit/>
          </a:bodyPr>
          <a:lstStyle>
            <a:lvl1pPr marR="0" lvl="0" algn="r" rtl="1">
              <a:spcBef>
                <a:spcPts val="0"/>
              </a:spcBef>
              <a:spcAft>
                <a:spcPts val="0"/>
              </a:spcAft>
              <a:buSzPts val="1400"/>
              <a:buNone/>
              <a:defRPr sz="1200" b="0" i="0" u="none" strike="noStrike" cap="none">
                <a:solidFill>
                  <a:schemeClr val="dk1"/>
                </a:solidFill>
                <a:sym typeface="Calibri"/>
              </a:defRPr>
            </a:lvl1pPr>
            <a:lvl2pPr marR="0" lvl="1" algn="r" rtl="1">
              <a:spcBef>
                <a:spcPts val="0"/>
              </a:spcBef>
              <a:spcAft>
                <a:spcPts val="0"/>
              </a:spcAft>
              <a:buSzPts val="1400"/>
              <a:buNone/>
              <a:defRPr sz="1800" b="0" i="0" u="none" strike="noStrike" cap="none">
                <a:solidFill>
                  <a:schemeClr val="dk1"/>
                </a:solidFill>
                <a:sym typeface="Calibri"/>
              </a:defRPr>
            </a:lvl2pPr>
            <a:lvl3pPr marR="0" lvl="2" algn="r" rtl="1">
              <a:spcBef>
                <a:spcPts val="0"/>
              </a:spcBef>
              <a:spcAft>
                <a:spcPts val="0"/>
              </a:spcAft>
              <a:buSzPts val="1400"/>
              <a:buNone/>
              <a:defRPr sz="1800" b="0" i="0" u="none" strike="noStrike" cap="none">
                <a:solidFill>
                  <a:schemeClr val="dk1"/>
                </a:solidFill>
                <a:sym typeface="Calibri"/>
              </a:defRPr>
            </a:lvl3pPr>
            <a:lvl4pPr marR="0" lvl="3" algn="r" rtl="1">
              <a:spcBef>
                <a:spcPts val="0"/>
              </a:spcBef>
              <a:spcAft>
                <a:spcPts val="0"/>
              </a:spcAft>
              <a:buSzPts val="1400"/>
              <a:buNone/>
              <a:defRPr sz="1800" b="0" i="0" u="none" strike="noStrike" cap="none">
                <a:solidFill>
                  <a:schemeClr val="dk1"/>
                </a:solidFill>
                <a:sym typeface="Calibri"/>
              </a:defRPr>
            </a:lvl4pPr>
            <a:lvl5pPr marR="0" lvl="4" algn="r" rtl="1">
              <a:spcBef>
                <a:spcPts val="0"/>
              </a:spcBef>
              <a:spcAft>
                <a:spcPts val="0"/>
              </a:spcAft>
              <a:buSzPts val="1400"/>
              <a:buNone/>
              <a:defRPr sz="1800" b="0" i="0" u="none" strike="noStrike" cap="none">
                <a:solidFill>
                  <a:schemeClr val="dk1"/>
                </a:solidFill>
                <a:sym typeface="Calibri"/>
              </a:defRPr>
            </a:lvl5pPr>
            <a:lvl6pPr marR="0" lvl="5" algn="r" rtl="1">
              <a:spcBef>
                <a:spcPts val="0"/>
              </a:spcBef>
              <a:spcAft>
                <a:spcPts val="0"/>
              </a:spcAft>
              <a:buSzPts val="1400"/>
              <a:buNone/>
              <a:defRPr sz="1800" b="0" i="0" u="none" strike="noStrike" cap="none">
                <a:solidFill>
                  <a:schemeClr val="dk1"/>
                </a:solidFill>
                <a:sym typeface="Calibri"/>
              </a:defRPr>
            </a:lvl6pPr>
            <a:lvl7pPr marR="0" lvl="6" algn="r" rtl="1">
              <a:spcBef>
                <a:spcPts val="0"/>
              </a:spcBef>
              <a:spcAft>
                <a:spcPts val="0"/>
              </a:spcAft>
              <a:buSzPts val="1400"/>
              <a:buNone/>
              <a:defRPr sz="1800" b="0" i="0" u="none" strike="noStrike" cap="none">
                <a:solidFill>
                  <a:schemeClr val="dk1"/>
                </a:solidFill>
                <a:sym typeface="Calibri"/>
              </a:defRPr>
            </a:lvl7pPr>
            <a:lvl8pPr marR="0" lvl="7" algn="r" rtl="1">
              <a:spcBef>
                <a:spcPts val="0"/>
              </a:spcBef>
              <a:spcAft>
                <a:spcPts val="0"/>
              </a:spcAft>
              <a:buSzPts val="1400"/>
              <a:buNone/>
              <a:defRPr sz="1800" b="0" i="0" u="none" strike="noStrike" cap="none">
                <a:solidFill>
                  <a:schemeClr val="dk1"/>
                </a:solidFill>
                <a:sym typeface="Calibri"/>
              </a:defRPr>
            </a:lvl8pPr>
            <a:lvl9pPr marR="0" lvl="8" algn="r" rtl="1">
              <a:spcBef>
                <a:spcPts val="0"/>
              </a:spcBef>
              <a:spcAft>
                <a:spcPts val="0"/>
              </a:spcAft>
              <a:buSzPts val="1400"/>
              <a:buNone/>
              <a:defRPr sz="1800" b="0" i="0" u="none" strike="noStrike" cap="none">
                <a:solidFill>
                  <a:schemeClr val="dk1"/>
                </a:solidFill>
                <a:sym typeface="Calibri"/>
              </a:defRPr>
            </a:lvl9pPr>
          </a:lstStyle>
          <a:p>
            <a:endParaRPr dirty="0"/>
          </a:p>
        </p:txBody>
      </p:sp>
      <p:sp>
        <p:nvSpPr>
          <p:cNvPr id="4" name="Google Shape;4;n"/>
          <p:cNvSpPr txBox="1">
            <a:spLocks noGrp="1"/>
          </p:cNvSpPr>
          <p:nvPr>
            <p:ph type="dt" idx="10"/>
          </p:nvPr>
        </p:nvSpPr>
        <p:spPr>
          <a:xfrm>
            <a:off x="3970675" y="5"/>
            <a:ext cx="3038155" cy="461961"/>
          </a:xfrm>
          <a:prstGeom prst="rect">
            <a:avLst/>
          </a:prstGeom>
          <a:noFill/>
          <a:ln>
            <a:noFill/>
          </a:ln>
        </p:spPr>
        <p:txBody>
          <a:bodyPr spcFirstLastPara="1" wrap="square" lIns="89775" tIns="44875" rIns="89775" bIns="44875" anchor="t" anchorCtr="0">
            <a:noAutofit/>
          </a:bodyPr>
          <a:lstStyle>
            <a:lvl1pPr marR="0" lvl="0" algn="r" rtl="1">
              <a:spcBef>
                <a:spcPts val="0"/>
              </a:spcBef>
              <a:spcAft>
                <a:spcPts val="0"/>
              </a:spcAft>
              <a:buSzPts val="1400"/>
              <a:buNone/>
              <a:defRPr sz="1200" b="0" i="0" u="none" strike="noStrike" cap="none">
                <a:solidFill>
                  <a:schemeClr val="dk1"/>
                </a:solidFill>
                <a:sym typeface="Calibri"/>
              </a:defRPr>
            </a:lvl1pPr>
            <a:lvl2pPr marR="0" lvl="1" algn="r" rtl="1">
              <a:spcBef>
                <a:spcPts val="0"/>
              </a:spcBef>
              <a:spcAft>
                <a:spcPts val="0"/>
              </a:spcAft>
              <a:buSzPts val="1400"/>
              <a:buNone/>
              <a:defRPr sz="1800" b="0" i="0" u="none" strike="noStrike" cap="none">
                <a:solidFill>
                  <a:schemeClr val="dk1"/>
                </a:solidFill>
                <a:sym typeface="Calibri"/>
              </a:defRPr>
            </a:lvl2pPr>
            <a:lvl3pPr marR="0" lvl="2" algn="r" rtl="1">
              <a:spcBef>
                <a:spcPts val="0"/>
              </a:spcBef>
              <a:spcAft>
                <a:spcPts val="0"/>
              </a:spcAft>
              <a:buSzPts val="1400"/>
              <a:buNone/>
              <a:defRPr sz="1800" b="0" i="0" u="none" strike="noStrike" cap="none">
                <a:solidFill>
                  <a:schemeClr val="dk1"/>
                </a:solidFill>
                <a:sym typeface="Calibri"/>
              </a:defRPr>
            </a:lvl3pPr>
            <a:lvl4pPr marR="0" lvl="3" algn="r" rtl="1">
              <a:spcBef>
                <a:spcPts val="0"/>
              </a:spcBef>
              <a:spcAft>
                <a:spcPts val="0"/>
              </a:spcAft>
              <a:buSzPts val="1400"/>
              <a:buNone/>
              <a:defRPr sz="1800" b="0" i="0" u="none" strike="noStrike" cap="none">
                <a:solidFill>
                  <a:schemeClr val="dk1"/>
                </a:solidFill>
                <a:sym typeface="Calibri"/>
              </a:defRPr>
            </a:lvl4pPr>
            <a:lvl5pPr marR="0" lvl="4" algn="r" rtl="1">
              <a:spcBef>
                <a:spcPts val="0"/>
              </a:spcBef>
              <a:spcAft>
                <a:spcPts val="0"/>
              </a:spcAft>
              <a:buSzPts val="1400"/>
              <a:buNone/>
              <a:defRPr sz="1800" b="0" i="0" u="none" strike="noStrike" cap="none">
                <a:solidFill>
                  <a:schemeClr val="dk1"/>
                </a:solidFill>
                <a:sym typeface="Calibri"/>
              </a:defRPr>
            </a:lvl5pPr>
            <a:lvl6pPr marR="0" lvl="5" algn="r" rtl="1">
              <a:spcBef>
                <a:spcPts val="0"/>
              </a:spcBef>
              <a:spcAft>
                <a:spcPts val="0"/>
              </a:spcAft>
              <a:buSzPts val="1400"/>
              <a:buNone/>
              <a:defRPr sz="1800" b="0" i="0" u="none" strike="noStrike" cap="none">
                <a:solidFill>
                  <a:schemeClr val="dk1"/>
                </a:solidFill>
                <a:sym typeface="Calibri"/>
              </a:defRPr>
            </a:lvl6pPr>
            <a:lvl7pPr marR="0" lvl="6" algn="r" rtl="1">
              <a:spcBef>
                <a:spcPts val="0"/>
              </a:spcBef>
              <a:spcAft>
                <a:spcPts val="0"/>
              </a:spcAft>
              <a:buSzPts val="1400"/>
              <a:buNone/>
              <a:defRPr sz="1800" b="0" i="0" u="none" strike="noStrike" cap="none">
                <a:solidFill>
                  <a:schemeClr val="dk1"/>
                </a:solidFill>
                <a:sym typeface="Calibri"/>
              </a:defRPr>
            </a:lvl7pPr>
            <a:lvl8pPr marR="0" lvl="7" algn="r" rtl="1">
              <a:spcBef>
                <a:spcPts val="0"/>
              </a:spcBef>
              <a:spcAft>
                <a:spcPts val="0"/>
              </a:spcAft>
              <a:buSzPts val="1400"/>
              <a:buNone/>
              <a:defRPr sz="1800" b="0" i="0" u="none" strike="noStrike" cap="none">
                <a:solidFill>
                  <a:schemeClr val="dk1"/>
                </a:solidFill>
                <a:sym typeface="Calibri"/>
              </a:defRPr>
            </a:lvl8pPr>
            <a:lvl9pPr marR="0" lvl="8" algn="r" rtl="1">
              <a:spcBef>
                <a:spcPts val="0"/>
              </a:spcBef>
              <a:spcAft>
                <a:spcPts val="0"/>
              </a:spcAft>
              <a:buSzPts val="1400"/>
              <a:buNone/>
              <a:defRPr sz="1800" b="0" i="0" u="none" strike="noStrike" cap="none">
                <a:solidFill>
                  <a:schemeClr val="dk1"/>
                </a:solidFill>
                <a:sym typeface="Calibri"/>
              </a:defRPr>
            </a:lvl9pPr>
          </a:lstStyle>
          <a:p>
            <a:endParaRPr dirty="0"/>
          </a:p>
        </p:txBody>
      </p:sp>
      <p:sp>
        <p:nvSpPr>
          <p:cNvPr id="5" name="Google Shape;5;n"/>
          <p:cNvSpPr>
            <a:spLocks noGrp="1" noRot="1" noChangeAspect="1"/>
          </p:cNvSpPr>
          <p:nvPr>
            <p:ph type="sldImg" idx="3"/>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361" y="4387845"/>
            <a:ext cx="5607691" cy="4156077"/>
          </a:xfrm>
          <a:prstGeom prst="rect">
            <a:avLst/>
          </a:prstGeom>
          <a:noFill/>
          <a:ln>
            <a:noFill/>
          </a:ln>
        </p:spPr>
        <p:txBody>
          <a:bodyPr spcFirstLastPara="1" wrap="square" lIns="89775" tIns="44875" rIns="89775" bIns="44875" anchor="t" anchorCtr="0">
            <a:normAutofit/>
          </a:bodyPr>
          <a:lstStyle>
            <a:lvl1pPr marL="457200" marR="0" lvl="0" indent="-228600" algn="r" rtl="1">
              <a:spcBef>
                <a:spcPts val="0"/>
              </a:spcBef>
              <a:spcAft>
                <a:spcPts val="0"/>
              </a:spcAft>
              <a:buSzPts val="1400"/>
              <a:buNone/>
              <a:defRPr sz="1200" b="0" i="0" u="none" strike="noStrike" cap="none">
                <a:solidFill>
                  <a:schemeClr val="dk1"/>
                </a:solidFill>
                <a:sym typeface="Calibri"/>
              </a:defRPr>
            </a:lvl1pPr>
            <a:lvl2pPr marL="914400" marR="0" lvl="1" indent="-228600" algn="r" rtl="1">
              <a:spcBef>
                <a:spcPts val="0"/>
              </a:spcBef>
              <a:spcAft>
                <a:spcPts val="0"/>
              </a:spcAft>
              <a:buSzPts val="1400"/>
              <a:buNone/>
              <a:defRPr sz="1200" b="0" i="0" u="none" strike="noStrike" cap="none">
                <a:solidFill>
                  <a:schemeClr val="dk1"/>
                </a:solidFill>
                <a:sym typeface="Calibri"/>
              </a:defRPr>
            </a:lvl2pPr>
            <a:lvl3pPr marL="1371600" marR="0" lvl="2" indent="-228600" algn="r" rtl="1">
              <a:spcBef>
                <a:spcPts val="0"/>
              </a:spcBef>
              <a:spcAft>
                <a:spcPts val="0"/>
              </a:spcAft>
              <a:buSzPts val="1400"/>
              <a:buNone/>
              <a:defRPr sz="1200" b="0" i="0" u="none" strike="noStrike" cap="none">
                <a:solidFill>
                  <a:schemeClr val="dk1"/>
                </a:solidFill>
                <a:sym typeface="Calibri"/>
              </a:defRPr>
            </a:lvl3pPr>
            <a:lvl4pPr marL="1828800" marR="0" lvl="3" indent="-228600" algn="r" rtl="1">
              <a:spcBef>
                <a:spcPts val="0"/>
              </a:spcBef>
              <a:spcAft>
                <a:spcPts val="0"/>
              </a:spcAft>
              <a:buSzPts val="1400"/>
              <a:buNone/>
              <a:defRPr sz="1200" b="0" i="0" u="none" strike="noStrike" cap="none">
                <a:solidFill>
                  <a:schemeClr val="dk1"/>
                </a:solidFill>
                <a:sym typeface="Calibri"/>
              </a:defRPr>
            </a:lvl4pPr>
            <a:lvl5pPr marL="2286000" marR="0" lvl="4" indent="-228600" algn="r" rtl="1">
              <a:spcBef>
                <a:spcPts val="0"/>
              </a:spcBef>
              <a:spcAft>
                <a:spcPts val="0"/>
              </a:spcAft>
              <a:buSzPts val="1400"/>
              <a:buNone/>
              <a:defRPr sz="1200" b="0" i="0" u="none" strike="noStrike" cap="none">
                <a:solidFill>
                  <a:schemeClr val="dk1"/>
                </a:solidFill>
                <a:sym typeface="Calibri"/>
              </a:defRPr>
            </a:lvl5pPr>
            <a:lvl6pPr marL="2743200" marR="0" lvl="5" indent="-228600" algn="r" rtl="1">
              <a:spcBef>
                <a:spcPts val="0"/>
              </a:spcBef>
              <a:spcAft>
                <a:spcPts val="0"/>
              </a:spcAft>
              <a:buSzPts val="1400"/>
              <a:buNone/>
              <a:defRPr sz="1200" b="0" i="0" u="none" strike="noStrike" cap="none">
                <a:solidFill>
                  <a:schemeClr val="dk1"/>
                </a:solidFill>
                <a:sym typeface="Calibri"/>
              </a:defRPr>
            </a:lvl6pPr>
            <a:lvl7pPr marL="3200400" marR="0" lvl="6" indent="-228600" algn="r" rtl="1">
              <a:spcBef>
                <a:spcPts val="0"/>
              </a:spcBef>
              <a:spcAft>
                <a:spcPts val="0"/>
              </a:spcAft>
              <a:buSzPts val="1400"/>
              <a:buNone/>
              <a:defRPr sz="1200" b="0" i="0" u="none" strike="noStrike" cap="none">
                <a:solidFill>
                  <a:schemeClr val="dk1"/>
                </a:solidFill>
                <a:sym typeface="Calibri"/>
              </a:defRPr>
            </a:lvl7pPr>
            <a:lvl8pPr marL="3657600" marR="0" lvl="7" indent="-228600" algn="r" rtl="1">
              <a:spcBef>
                <a:spcPts val="0"/>
              </a:spcBef>
              <a:spcAft>
                <a:spcPts val="0"/>
              </a:spcAft>
              <a:buSzPts val="1400"/>
              <a:buNone/>
              <a:defRPr sz="1200" b="0" i="0" u="none" strike="noStrike" cap="none">
                <a:solidFill>
                  <a:schemeClr val="dk1"/>
                </a:solidFill>
                <a:sym typeface="Calibri"/>
              </a:defRPr>
            </a:lvl8pPr>
            <a:lvl9pPr marL="4114800" marR="0" lvl="8" indent="-228600" algn="r" rtl="1">
              <a:spcBef>
                <a:spcPts val="0"/>
              </a:spcBef>
              <a:spcAft>
                <a:spcPts val="0"/>
              </a:spcAft>
              <a:buSzPts val="1400"/>
              <a:buNone/>
              <a:defRPr sz="1200" b="0" i="0" u="none" strike="noStrike" cap="none">
                <a:solidFill>
                  <a:schemeClr val="dk1"/>
                </a:solidFill>
                <a:sym typeface="Calibri"/>
              </a:defRPr>
            </a:lvl9pPr>
          </a:lstStyle>
          <a:p>
            <a:endParaRPr/>
          </a:p>
        </p:txBody>
      </p:sp>
      <p:sp>
        <p:nvSpPr>
          <p:cNvPr id="7" name="Google Shape;7;n"/>
          <p:cNvSpPr txBox="1">
            <a:spLocks noGrp="1"/>
          </p:cNvSpPr>
          <p:nvPr>
            <p:ph type="ftr" idx="11"/>
          </p:nvPr>
        </p:nvSpPr>
        <p:spPr>
          <a:xfrm>
            <a:off x="0" y="8772553"/>
            <a:ext cx="3038155" cy="461961"/>
          </a:xfrm>
          <a:prstGeom prst="rect">
            <a:avLst/>
          </a:prstGeom>
          <a:noFill/>
          <a:ln>
            <a:noFill/>
          </a:ln>
        </p:spPr>
        <p:txBody>
          <a:bodyPr spcFirstLastPara="1" wrap="square" lIns="89775" tIns="44875" rIns="89775" bIns="44875" anchor="b" anchorCtr="0">
            <a:noAutofit/>
          </a:bodyPr>
          <a:lstStyle>
            <a:lvl1pPr marR="0" lvl="0" algn="r" rtl="1">
              <a:spcBef>
                <a:spcPts val="0"/>
              </a:spcBef>
              <a:spcAft>
                <a:spcPts val="0"/>
              </a:spcAft>
              <a:buSzPts val="1400"/>
              <a:buNone/>
              <a:defRPr sz="1200" b="0" i="0" u="none" strike="noStrike" cap="none">
                <a:solidFill>
                  <a:schemeClr val="dk1"/>
                </a:solidFill>
                <a:sym typeface="Calibri"/>
              </a:defRPr>
            </a:lvl1pPr>
            <a:lvl2pPr marR="0" lvl="1" algn="r" rtl="1">
              <a:spcBef>
                <a:spcPts val="0"/>
              </a:spcBef>
              <a:spcAft>
                <a:spcPts val="0"/>
              </a:spcAft>
              <a:buSzPts val="1400"/>
              <a:buNone/>
              <a:defRPr sz="1800" b="0" i="0" u="none" strike="noStrike" cap="none">
                <a:solidFill>
                  <a:schemeClr val="dk1"/>
                </a:solidFill>
                <a:sym typeface="Calibri"/>
              </a:defRPr>
            </a:lvl2pPr>
            <a:lvl3pPr marR="0" lvl="2" algn="r" rtl="1">
              <a:spcBef>
                <a:spcPts val="0"/>
              </a:spcBef>
              <a:spcAft>
                <a:spcPts val="0"/>
              </a:spcAft>
              <a:buSzPts val="1400"/>
              <a:buNone/>
              <a:defRPr sz="1800" b="0" i="0" u="none" strike="noStrike" cap="none">
                <a:solidFill>
                  <a:schemeClr val="dk1"/>
                </a:solidFill>
                <a:sym typeface="Calibri"/>
              </a:defRPr>
            </a:lvl3pPr>
            <a:lvl4pPr marR="0" lvl="3" algn="r" rtl="1">
              <a:spcBef>
                <a:spcPts val="0"/>
              </a:spcBef>
              <a:spcAft>
                <a:spcPts val="0"/>
              </a:spcAft>
              <a:buSzPts val="1400"/>
              <a:buNone/>
              <a:defRPr sz="1800" b="0" i="0" u="none" strike="noStrike" cap="none">
                <a:solidFill>
                  <a:schemeClr val="dk1"/>
                </a:solidFill>
                <a:sym typeface="Calibri"/>
              </a:defRPr>
            </a:lvl4pPr>
            <a:lvl5pPr marR="0" lvl="4" algn="r" rtl="1">
              <a:spcBef>
                <a:spcPts val="0"/>
              </a:spcBef>
              <a:spcAft>
                <a:spcPts val="0"/>
              </a:spcAft>
              <a:buSzPts val="1400"/>
              <a:buNone/>
              <a:defRPr sz="1800" b="0" i="0" u="none" strike="noStrike" cap="none">
                <a:solidFill>
                  <a:schemeClr val="dk1"/>
                </a:solidFill>
                <a:sym typeface="Calibri"/>
              </a:defRPr>
            </a:lvl5pPr>
            <a:lvl6pPr marR="0" lvl="5" algn="r" rtl="1">
              <a:spcBef>
                <a:spcPts val="0"/>
              </a:spcBef>
              <a:spcAft>
                <a:spcPts val="0"/>
              </a:spcAft>
              <a:buSzPts val="1400"/>
              <a:buNone/>
              <a:defRPr sz="1800" b="0" i="0" u="none" strike="noStrike" cap="none">
                <a:solidFill>
                  <a:schemeClr val="dk1"/>
                </a:solidFill>
                <a:sym typeface="Calibri"/>
              </a:defRPr>
            </a:lvl6pPr>
            <a:lvl7pPr marR="0" lvl="6" algn="r" rtl="1">
              <a:spcBef>
                <a:spcPts val="0"/>
              </a:spcBef>
              <a:spcAft>
                <a:spcPts val="0"/>
              </a:spcAft>
              <a:buSzPts val="1400"/>
              <a:buNone/>
              <a:defRPr sz="1800" b="0" i="0" u="none" strike="noStrike" cap="none">
                <a:solidFill>
                  <a:schemeClr val="dk1"/>
                </a:solidFill>
                <a:sym typeface="Calibri"/>
              </a:defRPr>
            </a:lvl7pPr>
            <a:lvl8pPr marR="0" lvl="7" algn="r" rtl="1">
              <a:spcBef>
                <a:spcPts val="0"/>
              </a:spcBef>
              <a:spcAft>
                <a:spcPts val="0"/>
              </a:spcAft>
              <a:buSzPts val="1400"/>
              <a:buNone/>
              <a:defRPr sz="1800" b="0" i="0" u="none" strike="noStrike" cap="none">
                <a:solidFill>
                  <a:schemeClr val="dk1"/>
                </a:solidFill>
                <a:sym typeface="Calibri"/>
              </a:defRPr>
            </a:lvl8pPr>
            <a:lvl9pPr marR="0" lvl="8" algn="r" rtl="1">
              <a:spcBef>
                <a:spcPts val="0"/>
              </a:spcBef>
              <a:spcAft>
                <a:spcPts val="0"/>
              </a:spcAft>
              <a:buSzPts val="1400"/>
              <a:buNone/>
              <a:defRPr sz="1800" b="0" i="0" u="none" strike="noStrike" cap="none">
                <a:solidFill>
                  <a:schemeClr val="dk1"/>
                </a:solidFill>
                <a:sym typeface="Calibri"/>
              </a:defRPr>
            </a:lvl9pPr>
          </a:lstStyle>
          <a:p>
            <a:endParaRPr dirty="0"/>
          </a:p>
        </p:txBody>
      </p:sp>
      <p:sp>
        <p:nvSpPr>
          <p:cNvPr id="8" name="Google Shape;8;n"/>
          <p:cNvSpPr txBox="1">
            <a:spLocks noGrp="1"/>
          </p:cNvSpPr>
          <p:nvPr>
            <p:ph type="sldNum" idx="12"/>
          </p:nvPr>
        </p:nvSpPr>
        <p:spPr>
          <a:xfrm>
            <a:off x="3970675" y="8772553"/>
            <a:ext cx="3038155" cy="461961"/>
          </a:xfrm>
          <a:prstGeom prst="rect">
            <a:avLst/>
          </a:prstGeom>
          <a:noFill/>
          <a:ln>
            <a:noFill/>
          </a:ln>
        </p:spPr>
        <p:txBody>
          <a:bodyPr spcFirstLastPara="1" wrap="square" lIns="89775" tIns="44875" rIns="89775" bIns="448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Font typeface="Arial"/>
      <a:defRPr sz="1400" b="0" i="0" u="none" strike="noStrike" cap="none">
        <a:solidFill>
          <a:srgbClr val="000000"/>
        </a:solidFill>
        <a:sym typeface="Arial"/>
      </a:defRPr>
    </a:lvl1pPr>
    <a:lvl2pPr marR="0" lvl="1" algn="r" rtl="1">
      <a:lnSpc>
        <a:spcPct val="100000"/>
      </a:lnSpc>
      <a:spcBef>
        <a:spcPts val="0"/>
      </a:spcBef>
      <a:spcAft>
        <a:spcPts val="0"/>
      </a:spcAft>
      <a:buClr>
        <a:srgbClr val="000000"/>
      </a:buClr>
      <a:buFont typeface="Arial"/>
      <a:defRPr sz="1400" b="0" i="0" u="none" strike="noStrike" cap="none">
        <a:solidFill>
          <a:srgbClr val="000000"/>
        </a:solidFill>
        <a:sym typeface="Arial"/>
      </a:defRPr>
    </a:lvl2pPr>
    <a:lvl3pPr marR="0" lvl="2" algn="r" rtl="1">
      <a:lnSpc>
        <a:spcPct val="100000"/>
      </a:lnSpc>
      <a:spcBef>
        <a:spcPts val="0"/>
      </a:spcBef>
      <a:spcAft>
        <a:spcPts val="0"/>
      </a:spcAft>
      <a:buClr>
        <a:srgbClr val="000000"/>
      </a:buClr>
      <a:buFont typeface="Arial"/>
      <a:defRPr sz="1400" b="0" i="0" u="none" strike="noStrike" cap="none">
        <a:solidFill>
          <a:srgbClr val="000000"/>
        </a:solidFill>
        <a:sym typeface="Arial"/>
      </a:defRPr>
    </a:lvl3pPr>
    <a:lvl4pPr marR="0" lvl="3" algn="r" rtl="1">
      <a:lnSpc>
        <a:spcPct val="100000"/>
      </a:lnSpc>
      <a:spcBef>
        <a:spcPts val="0"/>
      </a:spcBef>
      <a:spcAft>
        <a:spcPts val="0"/>
      </a:spcAft>
      <a:buClr>
        <a:srgbClr val="000000"/>
      </a:buClr>
      <a:buFont typeface="Arial"/>
      <a:defRPr sz="1400" b="0" i="0" u="none" strike="noStrike" cap="none">
        <a:solidFill>
          <a:srgbClr val="000000"/>
        </a:solidFill>
        <a:sym typeface="Arial"/>
      </a:defRPr>
    </a:lvl4pPr>
    <a:lvl5pPr marR="0" lvl="4" algn="r" rtl="1">
      <a:lnSpc>
        <a:spcPct val="100000"/>
      </a:lnSpc>
      <a:spcBef>
        <a:spcPts val="0"/>
      </a:spcBef>
      <a:spcAft>
        <a:spcPts val="0"/>
      </a:spcAft>
      <a:buClr>
        <a:srgbClr val="000000"/>
      </a:buClr>
      <a:buFont typeface="Arial"/>
      <a:defRPr sz="1400" b="0" i="0" u="none" strike="noStrike" cap="none">
        <a:solidFill>
          <a:srgbClr val="000000"/>
        </a:solidFill>
        <a:sym typeface="Arial"/>
      </a:defRPr>
    </a:lvl5pPr>
    <a:lvl6pPr marR="0" lvl="5" algn="r" rtl="1">
      <a:lnSpc>
        <a:spcPct val="100000"/>
      </a:lnSpc>
      <a:spcBef>
        <a:spcPts val="0"/>
      </a:spcBef>
      <a:spcAft>
        <a:spcPts val="0"/>
      </a:spcAft>
      <a:buClr>
        <a:srgbClr val="000000"/>
      </a:buClr>
      <a:buFont typeface="Arial"/>
      <a:defRPr sz="1400" b="0" i="0" u="none" strike="noStrike" cap="none">
        <a:solidFill>
          <a:srgbClr val="000000"/>
        </a:solidFill>
        <a:sym typeface="Arial"/>
      </a:defRPr>
    </a:lvl6pPr>
    <a:lvl7pPr marR="0" lvl="6" algn="r" rtl="1">
      <a:lnSpc>
        <a:spcPct val="100000"/>
      </a:lnSpc>
      <a:spcBef>
        <a:spcPts val="0"/>
      </a:spcBef>
      <a:spcAft>
        <a:spcPts val="0"/>
      </a:spcAft>
      <a:buClr>
        <a:srgbClr val="000000"/>
      </a:buClr>
      <a:buFont typeface="Arial"/>
      <a:defRPr sz="1400" b="0" i="0" u="none" strike="noStrike" cap="none">
        <a:solidFill>
          <a:srgbClr val="000000"/>
        </a:solidFill>
        <a:sym typeface="Arial"/>
      </a:defRPr>
    </a:lvl7pPr>
    <a:lvl8pPr marR="0" lvl="7" algn="r" rtl="1">
      <a:lnSpc>
        <a:spcPct val="100000"/>
      </a:lnSpc>
      <a:spcBef>
        <a:spcPts val="0"/>
      </a:spcBef>
      <a:spcAft>
        <a:spcPts val="0"/>
      </a:spcAft>
      <a:buClr>
        <a:srgbClr val="000000"/>
      </a:buClr>
      <a:buFont typeface="Arial"/>
      <a:defRPr sz="1400" b="0" i="0" u="none" strike="noStrike" cap="none">
        <a:solidFill>
          <a:srgbClr val="000000"/>
        </a:solidFill>
        <a:sym typeface="Arial"/>
      </a:defRPr>
    </a:lvl8pPr>
    <a:lvl9pPr marR="0" lvl="8" algn="r" rtl="1">
      <a:lnSpc>
        <a:spcPct val="100000"/>
      </a:lnSpc>
      <a:spcBef>
        <a:spcPts val="0"/>
      </a:spcBef>
      <a:spcAft>
        <a:spcPts val="0"/>
      </a:spcAft>
      <a:buClr>
        <a:srgbClr val="000000"/>
      </a:buClr>
      <a:buFont typeface="Arial"/>
      <a:defRPr sz="1400" b="0" i="0" u="none" strike="noStrike" cap="none">
        <a:solidFill>
          <a:srgbClr val="000000"/>
        </a:solidFil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1: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1:notes"/>
          <p:cNvSpPr txBox="1">
            <a:spLocks noGrp="1"/>
          </p:cNvSpPr>
          <p:nvPr>
            <p:ph type="body" idx="1"/>
          </p:nvPr>
        </p:nvSpPr>
        <p:spPr>
          <a:xfrm>
            <a:off x="701361" y="4387845"/>
            <a:ext cx="5607691" cy="4156077"/>
          </a:xfrm>
          <a:prstGeom prst="rect">
            <a:avLst/>
          </a:prstGeom>
          <a:noFill/>
          <a:ln>
            <a:noFill/>
          </a:ln>
        </p:spPr>
        <p:txBody>
          <a:bodyPr spcFirstLastPara="1" wrap="square" lIns="89775" tIns="44875" rIns="89775" bIns="44875" anchor="t" anchorCtr="0">
            <a:normAutofit/>
          </a:bodyPr>
          <a:lstStyle/>
          <a:p>
            <a:pPr marL="0" lvl="0" indent="0" algn="l" rtl="0">
              <a:spcBef>
                <a:spcPts val="0"/>
              </a:spcBef>
              <a:spcAft>
                <a:spcPts val="0"/>
              </a:spcAft>
              <a:buNone/>
            </a:pPr>
            <a:endParaRPr dirty="0"/>
          </a:p>
        </p:txBody>
      </p:sp>
      <p:sp>
        <p:nvSpPr>
          <p:cNvPr id="114" name="Google Shape;114;p1:notes"/>
          <p:cNvSpPr txBox="1">
            <a:spLocks noGrp="1"/>
          </p:cNvSpPr>
          <p:nvPr>
            <p:ph type="sldNum" idx="12"/>
          </p:nvPr>
        </p:nvSpPr>
        <p:spPr>
          <a:xfrm>
            <a:off x="3970675" y="8772553"/>
            <a:ext cx="3038155" cy="461961"/>
          </a:xfrm>
          <a:prstGeom prst="rect">
            <a:avLst/>
          </a:prstGeom>
          <a:noFill/>
          <a:ln>
            <a:noFill/>
          </a:ln>
        </p:spPr>
        <p:txBody>
          <a:bodyPr spcFirstLastPara="1" wrap="square" lIns="89775" tIns="44875" rIns="89775" bIns="44875" anchor="b" anchorCtr="0">
            <a:noAutofit/>
          </a:bodyPr>
          <a:lstStyle/>
          <a:p>
            <a:pPr marL="0" lvl="0" indent="0" algn="r" rtl="1">
              <a:spcBef>
                <a:spcPts val="0"/>
              </a:spcBef>
              <a:spcAft>
                <a:spcPts val="0"/>
              </a:spcAft>
              <a:buNone/>
            </a:pPr>
            <a:fld id="{00000000-1234-1234-1234-123412341234}" type="slidenum">
              <a:rPr lang="en-US"/>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14:notes"/>
          <p:cNvSpPr txBox="1">
            <a:spLocks noGrp="1"/>
          </p:cNvSpPr>
          <p:nvPr>
            <p:ph type="body" idx="1"/>
          </p:nvPr>
        </p:nvSpPr>
        <p:spPr>
          <a:xfrm>
            <a:off x="701361" y="4387845"/>
            <a:ext cx="5607691" cy="4156077"/>
          </a:xfrm>
          <a:prstGeom prst="rect">
            <a:avLst/>
          </a:prstGeom>
        </p:spPr>
        <p:txBody>
          <a:bodyPr spcFirstLastPara="1" wrap="square" lIns="89775" tIns="44875" rIns="89775" bIns="44875" anchor="t" anchorCtr="0">
            <a:noAutofit/>
          </a:bodyPr>
          <a:lstStyle/>
          <a:p>
            <a:pPr marL="0" lvl="0" indent="0" algn="l" rtl="0">
              <a:spcBef>
                <a:spcPts val="0"/>
              </a:spcBef>
              <a:spcAft>
                <a:spcPts val="0"/>
              </a:spcAft>
              <a:buNone/>
            </a:pPr>
            <a:endParaRPr dirty="0"/>
          </a:p>
        </p:txBody>
      </p:sp>
      <p:sp>
        <p:nvSpPr>
          <p:cNvPr id="255" name="Google Shape;255;p14: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201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2: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4" name="Google Shape;124;p2:notes"/>
          <p:cNvSpPr txBox="1">
            <a:spLocks noGrp="1"/>
          </p:cNvSpPr>
          <p:nvPr>
            <p:ph type="body" idx="1"/>
          </p:nvPr>
        </p:nvSpPr>
        <p:spPr>
          <a:xfrm>
            <a:off x="701361" y="4387845"/>
            <a:ext cx="5607691" cy="4156077"/>
          </a:xfrm>
          <a:prstGeom prst="rect">
            <a:avLst/>
          </a:prstGeom>
          <a:noFill/>
          <a:ln>
            <a:noFill/>
          </a:ln>
        </p:spPr>
        <p:txBody>
          <a:bodyPr spcFirstLastPara="1" wrap="square" lIns="89775" tIns="44875" rIns="89775" bIns="44875" anchor="t" anchorCtr="0">
            <a:normAutofit/>
          </a:bodyPr>
          <a:lstStyle/>
          <a:p>
            <a:pPr marL="0" lvl="0" indent="0" algn="l" rtl="0">
              <a:spcBef>
                <a:spcPts val="0"/>
              </a:spcBef>
              <a:spcAft>
                <a:spcPts val="0"/>
              </a:spcAft>
              <a:buNone/>
            </a:pPr>
            <a:endParaRPr dirty="0"/>
          </a:p>
        </p:txBody>
      </p:sp>
      <p:sp>
        <p:nvSpPr>
          <p:cNvPr id="125" name="Google Shape;125;p2:notes"/>
          <p:cNvSpPr txBox="1">
            <a:spLocks noGrp="1"/>
          </p:cNvSpPr>
          <p:nvPr>
            <p:ph type="sldNum" idx="12"/>
          </p:nvPr>
        </p:nvSpPr>
        <p:spPr>
          <a:xfrm>
            <a:off x="3970675" y="8772553"/>
            <a:ext cx="3038155" cy="461961"/>
          </a:xfrm>
          <a:prstGeom prst="rect">
            <a:avLst/>
          </a:prstGeom>
          <a:noFill/>
          <a:ln>
            <a:noFill/>
          </a:ln>
        </p:spPr>
        <p:txBody>
          <a:bodyPr spcFirstLastPara="1" wrap="square" lIns="89775" tIns="44875" rIns="89775" bIns="44875" anchor="b" anchorCtr="0">
            <a:noAutofit/>
          </a:bodyPr>
          <a:lstStyle/>
          <a:p>
            <a:pPr marL="0" lvl="0" indent="0" algn="r" rtl="1">
              <a:spcBef>
                <a:spcPts val="0"/>
              </a:spcBef>
              <a:spcAft>
                <a:spcPts val="0"/>
              </a:spcAft>
              <a:buNone/>
            </a:pPr>
            <a:fld id="{00000000-1234-1234-1234-123412341234}" type="slidenum">
              <a:rPr lang="en-US"/>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4:notes"/>
          <p:cNvSpPr txBox="1">
            <a:spLocks noGrp="1"/>
          </p:cNvSpPr>
          <p:nvPr>
            <p:ph type="body" idx="1"/>
          </p:nvPr>
        </p:nvSpPr>
        <p:spPr>
          <a:xfrm>
            <a:off x="701361" y="4387845"/>
            <a:ext cx="5607691" cy="4156077"/>
          </a:xfrm>
          <a:prstGeom prst="rect">
            <a:avLst/>
          </a:prstGeom>
        </p:spPr>
        <p:txBody>
          <a:bodyPr spcFirstLastPara="1" wrap="square" lIns="89775" tIns="44875" rIns="89775" bIns="44875" anchor="t" anchorCtr="0">
            <a:noAutofit/>
          </a:bodyPr>
          <a:lstStyle/>
          <a:p>
            <a:pPr marL="0" lvl="0" indent="0" algn="l" rtl="0">
              <a:spcBef>
                <a:spcPts val="0"/>
              </a:spcBef>
              <a:spcAft>
                <a:spcPts val="0"/>
              </a:spcAft>
              <a:buNone/>
            </a:pPr>
            <a:endParaRPr dirty="0"/>
          </a:p>
        </p:txBody>
      </p:sp>
      <p:sp>
        <p:nvSpPr>
          <p:cNvPr id="151" name="Google Shape;151;p4: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3: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5" name="Google Shape;135;p3:notes"/>
          <p:cNvSpPr txBox="1">
            <a:spLocks noGrp="1"/>
          </p:cNvSpPr>
          <p:nvPr>
            <p:ph type="body" idx="1"/>
          </p:nvPr>
        </p:nvSpPr>
        <p:spPr>
          <a:xfrm>
            <a:off x="701361" y="4387845"/>
            <a:ext cx="5607691" cy="4156077"/>
          </a:xfrm>
          <a:prstGeom prst="rect">
            <a:avLst/>
          </a:prstGeom>
          <a:noFill/>
          <a:ln>
            <a:noFill/>
          </a:ln>
        </p:spPr>
        <p:txBody>
          <a:bodyPr spcFirstLastPara="1" wrap="square" lIns="89775" tIns="44875" rIns="89775" bIns="44875" anchor="t" anchorCtr="0">
            <a:normAutofit/>
          </a:bodyPr>
          <a:lstStyle/>
          <a:p>
            <a:pPr marL="0" lvl="0" indent="0" algn="l" rtl="0">
              <a:spcBef>
                <a:spcPts val="0"/>
              </a:spcBef>
              <a:spcAft>
                <a:spcPts val="0"/>
              </a:spcAft>
              <a:buNone/>
            </a:pPr>
            <a:endParaRPr dirty="0"/>
          </a:p>
        </p:txBody>
      </p:sp>
      <p:sp>
        <p:nvSpPr>
          <p:cNvPr id="136" name="Google Shape;136;p3:notes"/>
          <p:cNvSpPr txBox="1">
            <a:spLocks noGrp="1"/>
          </p:cNvSpPr>
          <p:nvPr>
            <p:ph type="sldNum" idx="12"/>
          </p:nvPr>
        </p:nvSpPr>
        <p:spPr>
          <a:xfrm>
            <a:off x="3970675" y="8772553"/>
            <a:ext cx="3038155" cy="461961"/>
          </a:xfrm>
          <a:prstGeom prst="rect">
            <a:avLst/>
          </a:prstGeom>
          <a:noFill/>
          <a:ln>
            <a:noFill/>
          </a:ln>
        </p:spPr>
        <p:txBody>
          <a:bodyPr spcFirstLastPara="1" wrap="square" lIns="89775" tIns="44875" rIns="89775" bIns="44875" anchor="b" anchorCtr="0">
            <a:noAutofit/>
          </a:bodyPr>
          <a:lstStyle/>
          <a:p>
            <a:pPr marL="0" lvl="0" indent="0" algn="r" rtl="1">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4:notes"/>
          <p:cNvSpPr txBox="1">
            <a:spLocks noGrp="1"/>
          </p:cNvSpPr>
          <p:nvPr>
            <p:ph type="body" idx="1"/>
          </p:nvPr>
        </p:nvSpPr>
        <p:spPr>
          <a:xfrm>
            <a:off x="701361" y="4387845"/>
            <a:ext cx="5607691" cy="4156077"/>
          </a:xfrm>
          <a:prstGeom prst="rect">
            <a:avLst/>
          </a:prstGeom>
        </p:spPr>
        <p:txBody>
          <a:bodyPr spcFirstLastPara="1" wrap="square" lIns="89775" tIns="44875" rIns="89775" bIns="44875" anchor="t" anchorCtr="0">
            <a:noAutofit/>
          </a:bodyPr>
          <a:lstStyle/>
          <a:p>
            <a:pPr marL="0" lvl="0" indent="0" algn="l" rtl="0">
              <a:spcBef>
                <a:spcPts val="0"/>
              </a:spcBef>
              <a:spcAft>
                <a:spcPts val="0"/>
              </a:spcAft>
              <a:buNone/>
            </a:pPr>
            <a:endParaRPr dirty="0"/>
          </a:p>
        </p:txBody>
      </p:sp>
      <p:sp>
        <p:nvSpPr>
          <p:cNvPr id="151" name="Google Shape;151;p4: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3955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5:notes"/>
          <p:cNvSpPr txBox="1">
            <a:spLocks noGrp="1"/>
          </p:cNvSpPr>
          <p:nvPr>
            <p:ph type="body" idx="1"/>
          </p:nvPr>
        </p:nvSpPr>
        <p:spPr>
          <a:xfrm>
            <a:off x="701361" y="4387845"/>
            <a:ext cx="5607691" cy="4156077"/>
          </a:xfrm>
          <a:prstGeom prst="rect">
            <a:avLst/>
          </a:prstGeom>
        </p:spPr>
        <p:txBody>
          <a:bodyPr spcFirstLastPara="1" wrap="square" lIns="89775" tIns="44875" rIns="89775" bIns="44875" anchor="t" anchorCtr="0">
            <a:noAutofit/>
          </a:bodyPr>
          <a:lstStyle/>
          <a:p>
            <a:pPr marL="0" lvl="0" indent="0" algn="l" rtl="0">
              <a:spcBef>
                <a:spcPts val="0"/>
              </a:spcBef>
              <a:spcAft>
                <a:spcPts val="0"/>
              </a:spcAft>
              <a:buNone/>
            </a:pPr>
            <a:endParaRPr dirty="0"/>
          </a:p>
        </p:txBody>
      </p:sp>
      <p:sp>
        <p:nvSpPr>
          <p:cNvPr id="161" name="Google Shape;161;p5: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5:notes"/>
          <p:cNvSpPr txBox="1">
            <a:spLocks noGrp="1"/>
          </p:cNvSpPr>
          <p:nvPr>
            <p:ph type="body" idx="1"/>
          </p:nvPr>
        </p:nvSpPr>
        <p:spPr>
          <a:xfrm>
            <a:off x="701361" y="4387845"/>
            <a:ext cx="5607691" cy="4156077"/>
          </a:xfrm>
          <a:prstGeom prst="rect">
            <a:avLst/>
          </a:prstGeom>
        </p:spPr>
        <p:txBody>
          <a:bodyPr spcFirstLastPara="1" wrap="square" lIns="89775" tIns="44875" rIns="89775" bIns="44875" anchor="t" anchorCtr="0">
            <a:noAutofit/>
          </a:bodyPr>
          <a:lstStyle/>
          <a:p>
            <a:pPr marL="0" lvl="0" indent="0" algn="l" rtl="0">
              <a:spcBef>
                <a:spcPts val="0"/>
              </a:spcBef>
              <a:spcAft>
                <a:spcPts val="0"/>
              </a:spcAft>
              <a:buNone/>
            </a:pPr>
            <a:endParaRPr dirty="0"/>
          </a:p>
        </p:txBody>
      </p:sp>
      <p:sp>
        <p:nvSpPr>
          <p:cNvPr id="161" name="Google Shape;161;p5: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9471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6:notes"/>
          <p:cNvSpPr txBox="1">
            <a:spLocks noGrp="1"/>
          </p:cNvSpPr>
          <p:nvPr>
            <p:ph type="body" idx="1"/>
          </p:nvPr>
        </p:nvSpPr>
        <p:spPr>
          <a:xfrm>
            <a:off x="701361" y="4387845"/>
            <a:ext cx="5607691" cy="4156077"/>
          </a:xfrm>
          <a:prstGeom prst="rect">
            <a:avLst/>
          </a:prstGeom>
        </p:spPr>
        <p:txBody>
          <a:bodyPr spcFirstLastPara="1" wrap="square" lIns="89775" tIns="44875" rIns="89775" bIns="44875" anchor="t" anchorCtr="0">
            <a:noAutofit/>
          </a:bodyPr>
          <a:lstStyle/>
          <a:p>
            <a:pPr marL="0" lvl="0" indent="0" algn="l" rtl="0">
              <a:spcBef>
                <a:spcPts val="0"/>
              </a:spcBef>
              <a:spcAft>
                <a:spcPts val="0"/>
              </a:spcAft>
              <a:buNone/>
            </a:pPr>
            <a:endParaRPr dirty="0"/>
          </a:p>
        </p:txBody>
      </p:sp>
      <p:sp>
        <p:nvSpPr>
          <p:cNvPr id="171" name="Google Shape;171;p6: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14:notes"/>
          <p:cNvSpPr txBox="1">
            <a:spLocks noGrp="1"/>
          </p:cNvSpPr>
          <p:nvPr>
            <p:ph type="body" idx="1"/>
          </p:nvPr>
        </p:nvSpPr>
        <p:spPr>
          <a:xfrm>
            <a:off x="701361" y="4387845"/>
            <a:ext cx="5607691" cy="4156077"/>
          </a:xfrm>
          <a:prstGeom prst="rect">
            <a:avLst/>
          </a:prstGeom>
        </p:spPr>
        <p:txBody>
          <a:bodyPr spcFirstLastPara="1" wrap="square" lIns="89775" tIns="44875" rIns="89775" bIns="44875" anchor="t" anchorCtr="0">
            <a:noAutofit/>
          </a:bodyPr>
          <a:lstStyle/>
          <a:p>
            <a:pPr marL="0" lvl="0" indent="0" algn="l" rtl="0">
              <a:spcBef>
                <a:spcPts val="0"/>
              </a:spcBef>
              <a:spcAft>
                <a:spcPts val="0"/>
              </a:spcAft>
              <a:buNone/>
            </a:pPr>
            <a:endParaRPr dirty="0"/>
          </a:p>
        </p:txBody>
      </p:sp>
      <p:sp>
        <p:nvSpPr>
          <p:cNvPr id="255" name="Google Shape;255;p14:notes"/>
          <p:cNvSpPr>
            <a:spLocks noGrp="1" noRot="1" noChangeAspect="1"/>
          </p:cNvSpPr>
          <p:nvPr>
            <p:ph type="sldImg" idx="2"/>
          </p:nvPr>
        </p:nvSpPr>
        <p:spPr>
          <a:xfrm>
            <a:off x="1195388" y="692150"/>
            <a:ext cx="46196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solidFill>
          <a:srgbClr val="FFFFFF"/>
        </a:solidFill>
        <a:effectLst/>
      </p:bgPr>
    </p:bg>
    <p:spTree>
      <p:nvGrpSpPr>
        <p:cNvPr id="1" name="Shape 17"/>
        <p:cNvGrpSpPr/>
        <p:nvPr/>
      </p:nvGrpSpPr>
      <p:grpSpPr>
        <a:xfrm>
          <a:off x="0" y="0"/>
          <a:ext cx="0" cy="0"/>
          <a:chOff x="0" y="0"/>
          <a:chExt cx="0" cy="0"/>
        </a:xfrm>
      </p:grpSpPr>
      <p:sp>
        <p:nvSpPr>
          <p:cNvPr id="18" name="Google Shape;18;p19"/>
          <p:cNvSpPr/>
          <p:nvPr/>
        </p:nvSpPr>
        <p:spPr>
          <a:xfrm>
            <a:off x="0" y="5971032"/>
            <a:ext cx="9144000" cy="88696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19" name="Google Shape;19;p19"/>
          <p:cNvSpPr/>
          <p:nvPr/>
        </p:nvSpPr>
        <p:spPr>
          <a:xfrm>
            <a:off x="-9144" y="6053328"/>
            <a:ext cx="2249424" cy="713232"/>
          </a:xfrm>
          <a:prstGeom prst="rect">
            <a:avLst/>
          </a:prstGeom>
          <a:solidFill>
            <a:srgbClr val="C1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20" name="Google Shape;20;p19"/>
          <p:cNvSpPr/>
          <p:nvPr/>
        </p:nvSpPr>
        <p:spPr>
          <a:xfrm>
            <a:off x="2359152" y="6044184"/>
            <a:ext cx="6784848" cy="7132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21" name="Google Shape;21;p19"/>
          <p:cNvSpPr txBox="1">
            <a:spLocks noGrp="1"/>
          </p:cNvSpPr>
          <p:nvPr>
            <p:ph type="ctrTitle"/>
          </p:nvPr>
        </p:nvSpPr>
        <p:spPr>
          <a:xfrm>
            <a:off x="2362200" y="4038600"/>
            <a:ext cx="6477000" cy="1828800"/>
          </a:xfrm>
          <a:prstGeom prst="rect">
            <a:avLst/>
          </a:prstGeom>
          <a:noFill/>
          <a:ln>
            <a:noFill/>
          </a:ln>
        </p:spPr>
        <p:txBody>
          <a:bodyPr spcFirstLastPara="1" wrap="square" lIns="91425" tIns="45700" rIns="91425" bIns="45700" anchor="b" anchorCtr="0">
            <a:normAutofit/>
          </a:bodyPr>
          <a:lstStyle>
            <a:lvl1pPr lvl="0" algn="r">
              <a:spcBef>
                <a:spcPts val="0"/>
              </a:spcBef>
              <a:spcAft>
                <a:spcPts val="0"/>
              </a:spcAft>
              <a:buClr>
                <a:srgbClr val="002060"/>
              </a:buClr>
              <a:buSzPts val="4400"/>
              <a:buFont typeface="Garamond"/>
              <a:buNone/>
              <a:defRPr cap="none">
                <a:solidFill>
                  <a:srgbClr val="00206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19"/>
          <p:cNvSpPr txBox="1">
            <a:spLocks noGrp="1"/>
          </p:cNvSpPr>
          <p:nvPr>
            <p:ph type="subTitle" idx="1"/>
          </p:nvPr>
        </p:nvSpPr>
        <p:spPr>
          <a:xfrm>
            <a:off x="2362200" y="6050037"/>
            <a:ext cx="6705600" cy="685800"/>
          </a:xfrm>
          <a:prstGeom prst="rect">
            <a:avLst/>
          </a:prstGeom>
          <a:noFill/>
          <a:ln>
            <a:noFill/>
          </a:ln>
        </p:spPr>
        <p:txBody>
          <a:bodyPr spcFirstLastPara="1" wrap="square" lIns="91425" tIns="45700" rIns="91425" bIns="45700" anchor="ctr" anchorCtr="0">
            <a:normAutofit/>
          </a:bodyPr>
          <a:lstStyle>
            <a:lvl1pPr lvl="0" algn="r">
              <a:spcBef>
                <a:spcPts val="700"/>
              </a:spcBef>
              <a:spcAft>
                <a:spcPts val="0"/>
              </a:spcAft>
              <a:buSzPts val="1560"/>
              <a:buNone/>
              <a:defRPr sz="2600">
                <a:solidFill>
                  <a:srgbClr val="FFFFFF"/>
                </a:solidFill>
              </a:defRPr>
            </a:lvl1pPr>
            <a:lvl2pPr lvl="1" algn="ctr">
              <a:spcBef>
                <a:spcPts val="550"/>
              </a:spcBef>
              <a:spcAft>
                <a:spcPts val="0"/>
              </a:spcAft>
              <a:buSzPts val="1260"/>
              <a:buNone/>
              <a:defRPr/>
            </a:lvl2pPr>
            <a:lvl3pPr lvl="2" algn="ctr">
              <a:spcBef>
                <a:spcPts val="500"/>
              </a:spcBef>
              <a:spcAft>
                <a:spcPts val="0"/>
              </a:spcAft>
              <a:buSzPts val="1350"/>
              <a:buNone/>
              <a:defRPr/>
            </a:lvl3pPr>
            <a:lvl4pPr lvl="3" algn="ctr">
              <a:spcBef>
                <a:spcPts val="400"/>
              </a:spcBef>
              <a:spcAft>
                <a:spcPts val="0"/>
              </a:spcAft>
              <a:buSzPts val="1350"/>
              <a:buNone/>
              <a:defRPr/>
            </a:lvl4pPr>
            <a:lvl5pPr lvl="4" algn="ctr">
              <a:spcBef>
                <a:spcPts val="400"/>
              </a:spcBef>
              <a:spcAft>
                <a:spcPts val="0"/>
              </a:spcAft>
              <a:buSzPts val="1170"/>
              <a:buNone/>
              <a:defRPr/>
            </a:lvl5pPr>
            <a:lvl6pPr lvl="5" algn="ctr">
              <a:spcBef>
                <a:spcPts val="360"/>
              </a:spcBef>
              <a:spcAft>
                <a:spcPts val="0"/>
              </a:spcAft>
              <a:buSzPts val="1800"/>
              <a:buNone/>
              <a:defRPr/>
            </a:lvl6pPr>
            <a:lvl7pPr lvl="6" algn="ctr">
              <a:spcBef>
                <a:spcPts val="360"/>
              </a:spcBef>
              <a:spcAft>
                <a:spcPts val="0"/>
              </a:spcAft>
              <a:buSzPts val="180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sp>
        <p:nvSpPr>
          <p:cNvPr id="23" name="Google Shape;23;p19"/>
          <p:cNvSpPr txBox="1">
            <a:spLocks noGrp="1"/>
          </p:cNvSpPr>
          <p:nvPr>
            <p:ph type="dt" idx="10"/>
          </p:nvPr>
        </p:nvSpPr>
        <p:spPr>
          <a:xfrm>
            <a:off x="76200" y="6068699"/>
            <a:ext cx="2057400" cy="6858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2000">
                <a:solidFill>
                  <a:srgbClr val="FFFFFF"/>
                </a:solidFill>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pic>
        <p:nvPicPr>
          <p:cNvPr id="24" name="Google Shape;24;p19"/>
          <p:cNvPicPr preferRelativeResize="0"/>
          <p:nvPr/>
        </p:nvPicPr>
        <p:blipFill rotWithShape="1">
          <a:blip r:embed="rId2">
            <a:alphaModFix/>
          </a:blip>
          <a:srcRect/>
          <a:stretch/>
        </p:blipFill>
        <p:spPr>
          <a:xfrm>
            <a:off x="5281" y="0"/>
            <a:ext cx="1899719" cy="1372224"/>
          </a:xfrm>
          <a:prstGeom prst="rect">
            <a:avLst/>
          </a:prstGeom>
          <a:noFill/>
          <a:ln>
            <a:noFill/>
          </a:ln>
        </p:spPr>
      </p:pic>
      <p:cxnSp>
        <p:nvCxnSpPr>
          <p:cNvPr id="25" name="Google Shape;25;p19"/>
          <p:cNvCxnSpPr/>
          <p:nvPr/>
        </p:nvCxnSpPr>
        <p:spPr>
          <a:xfrm>
            <a:off x="-1905000" y="152400"/>
            <a:ext cx="914400" cy="914400"/>
          </a:xfrm>
          <a:prstGeom prst="straightConnector1">
            <a:avLst/>
          </a:prstGeom>
          <a:noFill/>
          <a:ln w="10000" cap="flat" cmpd="sng">
            <a:solidFill>
              <a:schemeClr val="accent1"/>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and Content" type="obj">
  <p:cSld name="OBJECT">
    <p:spTree>
      <p:nvGrpSpPr>
        <p:cNvPr id="1" name="Shape 34"/>
        <p:cNvGrpSpPr/>
        <p:nvPr/>
      </p:nvGrpSpPr>
      <p:grpSpPr>
        <a:xfrm>
          <a:off x="0" y="0"/>
          <a:ext cx="0" cy="0"/>
          <a:chOff x="0" y="0"/>
          <a:chExt cx="0" cy="0"/>
        </a:xfrm>
      </p:grpSpPr>
      <p:cxnSp>
        <p:nvCxnSpPr>
          <p:cNvPr id="35" name="Google Shape;35;p20"/>
          <p:cNvCxnSpPr/>
          <p:nvPr/>
        </p:nvCxnSpPr>
        <p:spPr>
          <a:xfrm>
            <a:off x="1295400" y="6360318"/>
            <a:ext cx="7838536" cy="0"/>
          </a:xfrm>
          <a:prstGeom prst="straightConnector1">
            <a:avLst/>
          </a:prstGeom>
          <a:noFill/>
          <a:ln w="15875" cap="flat" cmpd="sng">
            <a:solidFill>
              <a:srgbClr val="C80000">
                <a:alpha val="54901"/>
              </a:srgbClr>
            </a:solidFill>
            <a:prstDash val="solid"/>
            <a:round/>
            <a:headEnd type="none" w="sm" len="sm"/>
            <a:tailEnd type="none" w="sm" len="sm"/>
          </a:ln>
        </p:spPr>
      </p:cxnSp>
      <p:sp>
        <p:nvSpPr>
          <p:cNvPr id="36" name="Google Shape;36;p20"/>
          <p:cNvSpPr txBox="1">
            <a:spLocks noGrp="1"/>
          </p:cNvSpPr>
          <p:nvPr>
            <p:ph type="title"/>
          </p:nvPr>
        </p:nvSpPr>
        <p:spPr>
          <a:xfrm>
            <a:off x="304800" y="0"/>
            <a:ext cx="8461248" cy="9906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002060"/>
              </a:buClr>
              <a:buSzPts val="3600"/>
              <a:buFont typeface="Garamond"/>
              <a:buNone/>
              <a:defRPr sz="3600">
                <a:sym typeface="Garamon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0"/>
          <p:cNvSpPr txBox="1">
            <a:spLocks noGrp="1"/>
          </p:cNvSpPr>
          <p:nvPr>
            <p:ph type="dt" idx="10"/>
          </p:nvPr>
        </p:nvSpPr>
        <p:spPr>
          <a:xfrm>
            <a:off x="7010400" y="6360318"/>
            <a:ext cx="1590136" cy="497682"/>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400">
                <a:sym typeface="Garamond"/>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sp>
        <p:nvSpPr>
          <p:cNvPr id="38" name="Google Shape;38;p20"/>
          <p:cNvSpPr txBox="1">
            <a:spLocks noGrp="1"/>
          </p:cNvSpPr>
          <p:nvPr>
            <p:ph type="sldNum" idx="12"/>
          </p:nvPr>
        </p:nvSpPr>
        <p:spPr>
          <a:xfrm>
            <a:off x="8600536" y="6360317"/>
            <a:ext cx="533400" cy="497683"/>
          </a:xfrm>
          <a:prstGeom prst="rect">
            <a:avLst/>
          </a:prstGeom>
          <a:solidFill>
            <a:srgbClr val="D92121"/>
          </a:solidFill>
          <a:ln>
            <a:noFill/>
          </a:ln>
        </p:spPr>
        <p:txBody>
          <a:bodyPr spcFirstLastPara="1" wrap="square" lIns="91425" tIns="45700" rIns="91425" bIns="45700" anchor="ctr" anchorCtr="0">
            <a:normAutofit/>
          </a:bodyPr>
          <a:lstStyle>
            <a:lvl1pPr marL="0" lvl="0" indent="0" algn="ctr">
              <a:spcBef>
                <a:spcPts val="0"/>
              </a:spcBef>
              <a:buNone/>
              <a:defRPr sz="1400" b="1" i="0" u="none" strike="noStrike" cap="none">
                <a:solidFill>
                  <a:srgbClr val="FFFFFF"/>
                </a:solidFill>
                <a:sym typeface="Twentieth Century"/>
              </a:defRPr>
            </a:lvl1pPr>
            <a:lvl2pPr marL="0" lvl="1" indent="0" algn="ctr">
              <a:spcBef>
                <a:spcPts val="0"/>
              </a:spcBef>
              <a:buNone/>
              <a:defRPr sz="1400" b="1" i="0" u="none" strike="noStrike" cap="none">
                <a:solidFill>
                  <a:srgbClr val="FFFFFF"/>
                </a:solidFill>
                <a:sym typeface="Twentieth Century"/>
              </a:defRPr>
            </a:lvl2pPr>
            <a:lvl3pPr marL="0" lvl="2" indent="0" algn="ctr">
              <a:spcBef>
                <a:spcPts val="0"/>
              </a:spcBef>
              <a:buNone/>
              <a:defRPr sz="1400" b="1" i="0" u="none" strike="noStrike" cap="none">
                <a:solidFill>
                  <a:srgbClr val="FFFFFF"/>
                </a:solidFill>
                <a:sym typeface="Twentieth Century"/>
              </a:defRPr>
            </a:lvl3pPr>
            <a:lvl4pPr marL="0" lvl="3" indent="0" algn="ctr">
              <a:spcBef>
                <a:spcPts val="0"/>
              </a:spcBef>
              <a:buNone/>
              <a:defRPr sz="1400" b="1" i="0" u="none" strike="noStrike" cap="none">
                <a:solidFill>
                  <a:srgbClr val="FFFFFF"/>
                </a:solidFill>
                <a:sym typeface="Twentieth Century"/>
              </a:defRPr>
            </a:lvl4pPr>
            <a:lvl5pPr marL="0" lvl="4" indent="0" algn="ctr">
              <a:spcBef>
                <a:spcPts val="0"/>
              </a:spcBef>
              <a:buNone/>
              <a:defRPr sz="1400" b="1" i="0" u="none" strike="noStrike" cap="none">
                <a:solidFill>
                  <a:srgbClr val="FFFFFF"/>
                </a:solidFill>
                <a:sym typeface="Twentieth Century"/>
              </a:defRPr>
            </a:lvl5pPr>
            <a:lvl6pPr marL="0" lvl="5" indent="0" algn="ctr">
              <a:spcBef>
                <a:spcPts val="0"/>
              </a:spcBef>
              <a:buNone/>
              <a:defRPr sz="1400" b="1" i="0" u="none" strike="noStrike" cap="none">
                <a:solidFill>
                  <a:srgbClr val="FFFFFF"/>
                </a:solidFill>
                <a:sym typeface="Twentieth Century"/>
              </a:defRPr>
            </a:lvl6pPr>
            <a:lvl7pPr marL="0" lvl="6" indent="0" algn="ctr">
              <a:spcBef>
                <a:spcPts val="0"/>
              </a:spcBef>
              <a:buNone/>
              <a:defRPr sz="1400" b="1" i="0" u="none" strike="noStrike" cap="none">
                <a:solidFill>
                  <a:srgbClr val="FFFFFF"/>
                </a:solidFill>
                <a:sym typeface="Twentieth Century"/>
              </a:defRPr>
            </a:lvl7pPr>
            <a:lvl8pPr marL="0" lvl="7" indent="0" algn="ctr">
              <a:spcBef>
                <a:spcPts val="0"/>
              </a:spcBef>
              <a:buNone/>
              <a:defRPr sz="1400" b="1" i="0" u="none" strike="noStrike" cap="none">
                <a:solidFill>
                  <a:srgbClr val="FFFFFF"/>
                </a:solidFill>
                <a:sym typeface="Twentieth Century"/>
              </a:defRPr>
            </a:lvl8pPr>
            <a:lvl9pPr marL="0" lvl="8" indent="0" algn="ctr">
              <a:spcBef>
                <a:spcPts val="0"/>
              </a:spcBef>
              <a:buNone/>
              <a:defRPr sz="1400" b="1" i="0" u="none" strike="noStrike" cap="none">
                <a:solidFill>
                  <a:srgbClr val="FFFFFF"/>
                </a:solidFill>
                <a:sym typeface="Twentieth Century"/>
              </a:defRPr>
            </a:lvl9pPr>
          </a:lstStyle>
          <a:p>
            <a:pPr marL="0" lvl="0" indent="0" algn="ctr" rtl="0">
              <a:spcBef>
                <a:spcPts val="0"/>
              </a:spcBef>
              <a:spcAft>
                <a:spcPts val="0"/>
              </a:spcAft>
              <a:buNone/>
            </a:pPr>
            <a:fld id="{00000000-1234-1234-1234-123412341234}" type="slidenum">
              <a:rPr lang="en-US"/>
              <a:t>‹#›</a:t>
            </a:fld>
            <a:endParaRPr dirty="0"/>
          </a:p>
        </p:txBody>
      </p:sp>
      <p:sp>
        <p:nvSpPr>
          <p:cNvPr id="39" name="Google Shape;39;p20"/>
          <p:cNvSpPr txBox="1">
            <a:spLocks noGrp="1"/>
          </p:cNvSpPr>
          <p:nvPr>
            <p:ph type="body" idx="1"/>
          </p:nvPr>
        </p:nvSpPr>
        <p:spPr>
          <a:xfrm>
            <a:off x="304800" y="1143007"/>
            <a:ext cx="8461248" cy="4952993"/>
          </a:xfrm>
          <a:prstGeom prst="rect">
            <a:avLst/>
          </a:prstGeom>
          <a:noFill/>
          <a:ln>
            <a:noFill/>
          </a:ln>
        </p:spPr>
        <p:txBody>
          <a:bodyPr spcFirstLastPara="1" wrap="square" lIns="91425" tIns="45700" rIns="91425" bIns="45700" anchor="t" anchorCtr="0">
            <a:normAutofit/>
          </a:bodyPr>
          <a:lstStyle>
            <a:lvl1pPr marL="457200" lvl="0" indent="-335280" algn="r">
              <a:spcBef>
                <a:spcPts val="700"/>
              </a:spcBef>
              <a:spcAft>
                <a:spcPts val="0"/>
              </a:spcAft>
              <a:buSzPts val="1680"/>
              <a:buChar char="◻"/>
              <a:defRPr sz="2800">
                <a:sym typeface="Garamond"/>
              </a:defRPr>
            </a:lvl1pPr>
            <a:lvl2pPr marL="914400" lvl="1" indent="-335280" algn="r">
              <a:spcBef>
                <a:spcPts val="550"/>
              </a:spcBef>
              <a:spcAft>
                <a:spcPts val="0"/>
              </a:spcAft>
              <a:buSzPts val="1680"/>
              <a:buChar char="🞑"/>
              <a:defRPr sz="2400">
                <a:sym typeface="Garamond"/>
              </a:defRPr>
            </a:lvl2pPr>
            <a:lvl3pPr marL="1371600" lvl="2" indent="-323850" algn="r">
              <a:spcBef>
                <a:spcPts val="500"/>
              </a:spcBef>
              <a:spcAft>
                <a:spcPts val="0"/>
              </a:spcAft>
              <a:buSzPts val="1500"/>
              <a:buChar char="■"/>
              <a:defRPr sz="2000">
                <a:sym typeface="Garamond"/>
              </a:defRPr>
            </a:lvl3pPr>
            <a:lvl4pPr marL="1828800" lvl="3" indent="-314325" algn="r">
              <a:spcBef>
                <a:spcPts val="400"/>
              </a:spcBef>
              <a:spcAft>
                <a:spcPts val="0"/>
              </a:spcAft>
              <a:buSzPts val="1350"/>
              <a:buChar char="■"/>
              <a:defRPr sz="1800">
                <a:sym typeface="Garamond"/>
              </a:defRPr>
            </a:lvl4pPr>
            <a:lvl5pPr marL="2286000" lvl="4" indent="-302895" algn="r">
              <a:spcBef>
                <a:spcPts val="400"/>
              </a:spcBef>
              <a:spcAft>
                <a:spcPts val="0"/>
              </a:spcAft>
              <a:buSzPts val="1170"/>
              <a:buChar char="■"/>
              <a:defRPr sz="1800">
                <a:sym typeface="Garamond"/>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pic>
        <p:nvPicPr>
          <p:cNvPr id="40" name="Google Shape;40;p20"/>
          <p:cNvPicPr preferRelativeResize="0"/>
          <p:nvPr/>
        </p:nvPicPr>
        <p:blipFill rotWithShape="1">
          <a:blip r:embed="rId2">
            <a:alphaModFix/>
          </a:blip>
          <a:srcRect b="15385"/>
          <a:stretch/>
        </p:blipFill>
        <p:spPr>
          <a:xfrm>
            <a:off x="10065" y="6019800"/>
            <a:ext cx="1371396" cy="8382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9"/>
        <p:cNvGrpSpPr/>
        <p:nvPr/>
      </p:nvGrpSpPr>
      <p:grpSpPr>
        <a:xfrm>
          <a:off x="0" y="0"/>
          <a:ext cx="0" cy="0"/>
          <a:chOff x="0" y="0"/>
          <a:chExt cx="0" cy="0"/>
        </a:xfrm>
      </p:grpSpPr>
      <p:sp>
        <p:nvSpPr>
          <p:cNvPr id="60" name="Google Shape;60;p22"/>
          <p:cNvSpPr txBox="1">
            <a:spLocks noGrp="1"/>
          </p:cNvSpPr>
          <p:nvPr>
            <p:ph type="title"/>
          </p:nvPr>
        </p:nvSpPr>
        <p:spPr>
          <a:xfrm>
            <a:off x="2209800" y="228600"/>
            <a:ext cx="6553200" cy="990600"/>
          </a:xfrm>
          <a:prstGeom prst="rect">
            <a:avLst/>
          </a:prstGeom>
          <a:noFill/>
          <a:ln>
            <a:noFill/>
          </a:ln>
        </p:spPr>
        <p:txBody>
          <a:bodyPr spcFirstLastPara="1" wrap="square" lIns="91425" tIns="45700" rIns="91425" bIns="45700" anchor="ctr" anchorCtr="0">
            <a:normAutofit/>
          </a:bodyPr>
          <a:lstStyle>
            <a:lvl1pPr lvl="0" algn="r">
              <a:spcBef>
                <a:spcPts val="0"/>
              </a:spcBef>
              <a:spcAft>
                <a:spcPts val="0"/>
              </a:spcAft>
              <a:buClr>
                <a:srgbClr val="002060"/>
              </a:buClr>
              <a:buSzPts val="4400"/>
              <a:buFont typeface="Garamond"/>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22"/>
          <p:cNvSpPr txBox="1">
            <a:spLocks noGrp="1"/>
          </p:cNvSpPr>
          <p:nvPr>
            <p:ph type="body" idx="1"/>
          </p:nvPr>
        </p:nvSpPr>
        <p:spPr>
          <a:xfrm>
            <a:off x="609600" y="1589567"/>
            <a:ext cx="3886200" cy="4572000"/>
          </a:xfrm>
          <a:prstGeom prst="rect">
            <a:avLst/>
          </a:prstGeom>
          <a:noFill/>
          <a:ln>
            <a:noFill/>
          </a:ln>
        </p:spPr>
        <p:txBody>
          <a:bodyPr spcFirstLastPara="1" wrap="square" lIns="91425" tIns="45700" rIns="91425" bIns="45700" anchor="t" anchorCtr="0">
            <a:normAutofit/>
          </a:bodyPr>
          <a:lstStyle>
            <a:lvl1pPr marL="457200" lvl="0" indent="-297180" algn="r">
              <a:spcBef>
                <a:spcPts val="700"/>
              </a:spcBef>
              <a:spcAft>
                <a:spcPts val="0"/>
              </a:spcAft>
              <a:buSzPts val="1080"/>
              <a:buChar char="◻"/>
              <a:defRPr/>
            </a:lvl1pPr>
            <a:lvl2pPr marL="914400" lvl="1" indent="-308610" algn="r">
              <a:spcBef>
                <a:spcPts val="550"/>
              </a:spcBef>
              <a:spcAft>
                <a:spcPts val="0"/>
              </a:spcAft>
              <a:buSzPts val="1260"/>
              <a:buChar char="🞑"/>
              <a:defRPr/>
            </a:lvl2pPr>
            <a:lvl3pPr marL="1371600" lvl="2" indent="-314325" algn="r">
              <a:spcBef>
                <a:spcPts val="500"/>
              </a:spcBef>
              <a:spcAft>
                <a:spcPts val="0"/>
              </a:spcAft>
              <a:buSzPts val="1350"/>
              <a:buChar char="■"/>
              <a:defRPr/>
            </a:lvl3pPr>
            <a:lvl4pPr marL="1828800" lvl="3" indent="-314325" algn="r">
              <a:spcBef>
                <a:spcPts val="400"/>
              </a:spcBef>
              <a:spcAft>
                <a:spcPts val="0"/>
              </a:spcAft>
              <a:buSzPts val="1350"/>
              <a:buChar char="■"/>
              <a:defRPr/>
            </a:lvl4pPr>
            <a:lvl5pPr marL="2286000" lvl="4" indent="-302895" algn="r">
              <a:spcBef>
                <a:spcPts val="400"/>
              </a:spcBef>
              <a:spcAft>
                <a:spcPts val="0"/>
              </a:spcAft>
              <a:buSzPts val="1170"/>
              <a:buChar char="■"/>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
        <p:nvSpPr>
          <p:cNvPr id="62" name="Google Shape;62;p22"/>
          <p:cNvSpPr txBox="1">
            <a:spLocks noGrp="1"/>
          </p:cNvSpPr>
          <p:nvPr>
            <p:ph type="body" idx="2"/>
          </p:nvPr>
        </p:nvSpPr>
        <p:spPr>
          <a:xfrm>
            <a:off x="4844901" y="1589567"/>
            <a:ext cx="3886200" cy="4572000"/>
          </a:xfrm>
          <a:prstGeom prst="rect">
            <a:avLst/>
          </a:prstGeom>
          <a:noFill/>
          <a:ln>
            <a:noFill/>
          </a:ln>
        </p:spPr>
        <p:txBody>
          <a:bodyPr spcFirstLastPara="1" wrap="square" lIns="91425" tIns="45700" rIns="91425" bIns="45700" anchor="t" anchorCtr="0">
            <a:normAutofit/>
          </a:bodyPr>
          <a:lstStyle>
            <a:lvl1pPr marL="457200" lvl="0" indent="-297180" algn="r">
              <a:spcBef>
                <a:spcPts val="700"/>
              </a:spcBef>
              <a:spcAft>
                <a:spcPts val="0"/>
              </a:spcAft>
              <a:buSzPts val="1080"/>
              <a:buChar char="◻"/>
              <a:defRPr/>
            </a:lvl1pPr>
            <a:lvl2pPr marL="914400" lvl="1" indent="-308610" algn="r">
              <a:spcBef>
                <a:spcPts val="550"/>
              </a:spcBef>
              <a:spcAft>
                <a:spcPts val="0"/>
              </a:spcAft>
              <a:buSzPts val="1260"/>
              <a:buChar char="🞑"/>
              <a:defRPr/>
            </a:lvl2pPr>
            <a:lvl3pPr marL="1371600" lvl="2" indent="-314325" algn="r">
              <a:spcBef>
                <a:spcPts val="500"/>
              </a:spcBef>
              <a:spcAft>
                <a:spcPts val="0"/>
              </a:spcAft>
              <a:buSzPts val="1350"/>
              <a:buChar char="■"/>
              <a:defRPr/>
            </a:lvl3pPr>
            <a:lvl4pPr marL="1828800" lvl="3" indent="-314325" algn="r">
              <a:spcBef>
                <a:spcPts val="400"/>
              </a:spcBef>
              <a:spcAft>
                <a:spcPts val="0"/>
              </a:spcAft>
              <a:buSzPts val="1350"/>
              <a:buChar char="■"/>
              <a:defRPr/>
            </a:lvl4pPr>
            <a:lvl5pPr marL="2286000" lvl="4" indent="-302895" algn="r">
              <a:spcBef>
                <a:spcPts val="400"/>
              </a:spcBef>
              <a:spcAft>
                <a:spcPts val="0"/>
              </a:spcAft>
              <a:buSzPts val="1170"/>
              <a:buChar char="■"/>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
        <p:nvSpPr>
          <p:cNvPr id="63" name="Google Shape;63;p22"/>
          <p:cNvSpPr txBox="1">
            <a:spLocks noGrp="1"/>
          </p:cNvSpPr>
          <p:nvPr>
            <p:ph type="dt" idx="10"/>
          </p:nvPr>
        </p:nvSpPr>
        <p:spPr>
          <a:xfrm>
            <a:off x="6477000" y="6492875"/>
            <a:ext cx="26670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1100"/>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sp>
        <p:nvSpPr>
          <p:cNvPr id="64" name="Google Shape;64;p22"/>
          <p:cNvSpPr txBox="1">
            <a:spLocks noGrp="1"/>
          </p:cNvSpPr>
          <p:nvPr>
            <p:ph type="sldNum" idx="12"/>
          </p:nvPr>
        </p:nvSpPr>
        <p:spPr>
          <a:xfrm>
            <a:off x="0" y="1272222"/>
            <a:ext cx="533400" cy="244476"/>
          </a:xfrm>
          <a:prstGeom prst="rect">
            <a:avLst/>
          </a:prstGeom>
          <a:solidFill>
            <a:srgbClr val="D92121"/>
          </a:solidFill>
          <a:ln>
            <a:noFill/>
          </a:ln>
        </p:spPr>
        <p:txBody>
          <a:bodyPr spcFirstLastPara="1" wrap="square" lIns="91425" tIns="45700" rIns="91425" bIns="45700" anchor="ctr" anchorCtr="0">
            <a:normAutofit/>
          </a:bodyPr>
          <a:lstStyle>
            <a:lvl1pPr marL="0" lvl="0" indent="0" algn="ctr">
              <a:spcBef>
                <a:spcPts val="0"/>
              </a:spcBef>
              <a:buNone/>
              <a:defRPr sz="1400" b="1" i="0" u="none" strike="noStrike" cap="none">
                <a:solidFill>
                  <a:schemeClr val="lt1"/>
                </a:solidFill>
                <a:sym typeface="Twentieth Century"/>
              </a:defRPr>
            </a:lvl1pPr>
            <a:lvl2pPr marL="0" lvl="1" indent="0" algn="ctr">
              <a:spcBef>
                <a:spcPts val="0"/>
              </a:spcBef>
              <a:buNone/>
              <a:defRPr sz="1400" b="1" i="0" u="none" strike="noStrike" cap="none">
                <a:solidFill>
                  <a:schemeClr val="lt1"/>
                </a:solidFill>
                <a:sym typeface="Twentieth Century"/>
              </a:defRPr>
            </a:lvl2pPr>
            <a:lvl3pPr marL="0" lvl="2" indent="0" algn="ctr">
              <a:spcBef>
                <a:spcPts val="0"/>
              </a:spcBef>
              <a:buNone/>
              <a:defRPr sz="1400" b="1" i="0" u="none" strike="noStrike" cap="none">
                <a:solidFill>
                  <a:schemeClr val="lt1"/>
                </a:solidFill>
                <a:sym typeface="Twentieth Century"/>
              </a:defRPr>
            </a:lvl3pPr>
            <a:lvl4pPr marL="0" lvl="3" indent="0" algn="ctr">
              <a:spcBef>
                <a:spcPts val="0"/>
              </a:spcBef>
              <a:buNone/>
              <a:defRPr sz="1400" b="1" i="0" u="none" strike="noStrike" cap="none">
                <a:solidFill>
                  <a:schemeClr val="lt1"/>
                </a:solidFill>
                <a:sym typeface="Twentieth Century"/>
              </a:defRPr>
            </a:lvl4pPr>
            <a:lvl5pPr marL="0" lvl="4" indent="0" algn="ctr">
              <a:spcBef>
                <a:spcPts val="0"/>
              </a:spcBef>
              <a:buNone/>
              <a:defRPr sz="1400" b="1" i="0" u="none" strike="noStrike" cap="none">
                <a:solidFill>
                  <a:schemeClr val="lt1"/>
                </a:solidFill>
                <a:sym typeface="Twentieth Century"/>
              </a:defRPr>
            </a:lvl5pPr>
            <a:lvl6pPr marL="0" lvl="5" indent="0" algn="ctr">
              <a:spcBef>
                <a:spcPts val="0"/>
              </a:spcBef>
              <a:buNone/>
              <a:defRPr sz="1400" b="1" i="0" u="none" strike="noStrike" cap="none">
                <a:solidFill>
                  <a:schemeClr val="lt1"/>
                </a:solidFill>
                <a:sym typeface="Twentieth Century"/>
              </a:defRPr>
            </a:lvl6pPr>
            <a:lvl7pPr marL="0" lvl="6" indent="0" algn="ctr">
              <a:spcBef>
                <a:spcPts val="0"/>
              </a:spcBef>
              <a:buNone/>
              <a:defRPr sz="1400" b="1" i="0" u="none" strike="noStrike" cap="none">
                <a:solidFill>
                  <a:schemeClr val="lt1"/>
                </a:solidFill>
                <a:sym typeface="Twentieth Century"/>
              </a:defRPr>
            </a:lvl7pPr>
            <a:lvl8pPr marL="0" lvl="7" indent="0" algn="ctr">
              <a:spcBef>
                <a:spcPts val="0"/>
              </a:spcBef>
              <a:buNone/>
              <a:defRPr sz="1400" b="1" i="0" u="none" strike="noStrike" cap="none">
                <a:solidFill>
                  <a:schemeClr val="lt1"/>
                </a:solidFill>
                <a:sym typeface="Twentieth Century"/>
              </a:defRPr>
            </a:lvl8pPr>
            <a:lvl9pPr marL="0" lvl="8" indent="0" algn="ctr">
              <a:spcBef>
                <a:spcPts val="0"/>
              </a:spcBef>
              <a:buNone/>
              <a:defRPr sz="1400" b="1" i="0" u="none" strike="noStrike" cap="none">
                <a:solidFill>
                  <a:schemeClr val="lt1"/>
                </a:solidFill>
                <a:sym typeface="Twentieth Century"/>
              </a:defRPr>
            </a:lvl9pPr>
          </a:lstStyle>
          <a:p>
            <a:pPr marL="0" lvl="0" indent="0" algn="ctr" rtl="0">
              <a:spcBef>
                <a:spcPts val="0"/>
              </a:spcBef>
              <a:spcAft>
                <a:spcPts val="0"/>
              </a:spcAft>
              <a:buNone/>
            </a:pPr>
            <a:fld id="{00000000-1234-1234-1234-123412341234}" type="slidenum">
              <a:rPr lang="en-US"/>
              <a:t>‹#›</a:t>
            </a:fld>
            <a:endParaRPr dirty="0"/>
          </a:p>
        </p:txBody>
      </p:sp>
      <p:pic>
        <p:nvPicPr>
          <p:cNvPr id="65" name="Google Shape;65;p22"/>
          <p:cNvPicPr preferRelativeResize="0"/>
          <p:nvPr/>
        </p:nvPicPr>
        <p:blipFill rotWithShape="1">
          <a:blip r:embed="rId2">
            <a:alphaModFix/>
          </a:blip>
          <a:srcRect/>
          <a:stretch/>
        </p:blipFill>
        <p:spPr>
          <a:xfrm>
            <a:off x="-11811" y="0"/>
            <a:ext cx="1671119" cy="12070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6"/>
        <p:cNvGrpSpPr/>
        <p:nvPr/>
      </p:nvGrpSpPr>
      <p:grpSpPr>
        <a:xfrm>
          <a:off x="0" y="0"/>
          <a:ext cx="0" cy="0"/>
          <a:chOff x="0" y="0"/>
          <a:chExt cx="0" cy="0"/>
        </a:xfrm>
      </p:grpSpPr>
      <p:sp>
        <p:nvSpPr>
          <p:cNvPr id="67" name="Google Shape;67;p23"/>
          <p:cNvSpPr txBox="1">
            <a:spLocks noGrp="1"/>
          </p:cNvSpPr>
          <p:nvPr>
            <p:ph type="title"/>
          </p:nvPr>
        </p:nvSpPr>
        <p:spPr>
          <a:xfrm>
            <a:off x="533400" y="273050"/>
            <a:ext cx="8153400" cy="869950"/>
          </a:xfrm>
          <a:prstGeom prst="rect">
            <a:avLst/>
          </a:prstGeom>
          <a:noFill/>
          <a:ln>
            <a:noFill/>
          </a:ln>
        </p:spPr>
        <p:txBody>
          <a:bodyPr spcFirstLastPara="1" wrap="square" lIns="91425" tIns="45700" rIns="91425" bIns="45700" anchor="ctr" anchorCtr="0">
            <a:normAutofit/>
          </a:bodyPr>
          <a:lstStyle>
            <a:lvl1pPr lvl="0" algn="r">
              <a:spcBef>
                <a:spcPts val="0"/>
              </a:spcBef>
              <a:spcAft>
                <a:spcPts val="0"/>
              </a:spcAft>
              <a:buClr>
                <a:srgbClr val="002060"/>
              </a:buClr>
              <a:buSzPts val="4400"/>
              <a:buFont typeface="Garamond"/>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23"/>
          <p:cNvSpPr txBox="1">
            <a:spLocks noGrp="1"/>
          </p:cNvSpPr>
          <p:nvPr>
            <p:ph type="body" idx="1"/>
          </p:nvPr>
        </p:nvSpPr>
        <p:spPr>
          <a:xfrm>
            <a:off x="609600" y="2438400"/>
            <a:ext cx="3886200" cy="3581400"/>
          </a:xfrm>
          <a:prstGeom prst="rect">
            <a:avLst/>
          </a:prstGeom>
          <a:noFill/>
          <a:ln>
            <a:noFill/>
          </a:ln>
        </p:spPr>
        <p:txBody>
          <a:bodyPr spcFirstLastPara="1" wrap="square" lIns="91425" tIns="45700" rIns="91425" bIns="45700" anchor="t" anchorCtr="0">
            <a:normAutofit/>
          </a:bodyPr>
          <a:lstStyle>
            <a:lvl1pPr marL="457200" lvl="0" indent="-297180" algn="r">
              <a:spcBef>
                <a:spcPts val="700"/>
              </a:spcBef>
              <a:spcAft>
                <a:spcPts val="0"/>
              </a:spcAft>
              <a:buSzPts val="1080"/>
              <a:buChar char="◻"/>
              <a:defRPr/>
            </a:lvl1pPr>
            <a:lvl2pPr marL="914400" lvl="1" indent="-308610" algn="r">
              <a:spcBef>
                <a:spcPts val="550"/>
              </a:spcBef>
              <a:spcAft>
                <a:spcPts val="0"/>
              </a:spcAft>
              <a:buSzPts val="1260"/>
              <a:buChar char="🞑"/>
              <a:defRPr/>
            </a:lvl2pPr>
            <a:lvl3pPr marL="1371600" lvl="2" indent="-314325" algn="r">
              <a:spcBef>
                <a:spcPts val="500"/>
              </a:spcBef>
              <a:spcAft>
                <a:spcPts val="0"/>
              </a:spcAft>
              <a:buSzPts val="1350"/>
              <a:buChar char="■"/>
              <a:defRPr/>
            </a:lvl3pPr>
            <a:lvl4pPr marL="1828800" lvl="3" indent="-314325" algn="r">
              <a:spcBef>
                <a:spcPts val="400"/>
              </a:spcBef>
              <a:spcAft>
                <a:spcPts val="0"/>
              </a:spcAft>
              <a:buSzPts val="1350"/>
              <a:buChar char="■"/>
              <a:defRPr/>
            </a:lvl4pPr>
            <a:lvl5pPr marL="2286000" lvl="4" indent="-302895" algn="r">
              <a:spcBef>
                <a:spcPts val="400"/>
              </a:spcBef>
              <a:spcAft>
                <a:spcPts val="0"/>
              </a:spcAft>
              <a:buSzPts val="1170"/>
              <a:buChar char="■"/>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
        <p:nvSpPr>
          <p:cNvPr id="69" name="Google Shape;69;p23"/>
          <p:cNvSpPr txBox="1">
            <a:spLocks noGrp="1"/>
          </p:cNvSpPr>
          <p:nvPr>
            <p:ph type="body" idx="2"/>
          </p:nvPr>
        </p:nvSpPr>
        <p:spPr>
          <a:xfrm>
            <a:off x="4800600" y="2438400"/>
            <a:ext cx="3886200" cy="3581400"/>
          </a:xfrm>
          <a:prstGeom prst="rect">
            <a:avLst/>
          </a:prstGeom>
          <a:noFill/>
          <a:ln>
            <a:noFill/>
          </a:ln>
        </p:spPr>
        <p:txBody>
          <a:bodyPr spcFirstLastPara="1" wrap="square" lIns="91425" tIns="45700" rIns="91425" bIns="45700" anchor="t" anchorCtr="0">
            <a:normAutofit/>
          </a:bodyPr>
          <a:lstStyle>
            <a:lvl1pPr marL="457200" lvl="0" indent="-297180" algn="r">
              <a:spcBef>
                <a:spcPts val="700"/>
              </a:spcBef>
              <a:spcAft>
                <a:spcPts val="0"/>
              </a:spcAft>
              <a:buSzPts val="1080"/>
              <a:buChar char="◻"/>
              <a:defRPr/>
            </a:lvl1pPr>
            <a:lvl2pPr marL="914400" lvl="1" indent="-308610" algn="r">
              <a:spcBef>
                <a:spcPts val="550"/>
              </a:spcBef>
              <a:spcAft>
                <a:spcPts val="0"/>
              </a:spcAft>
              <a:buSzPts val="1260"/>
              <a:buChar char="🞑"/>
              <a:defRPr/>
            </a:lvl2pPr>
            <a:lvl3pPr marL="1371600" lvl="2" indent="-314325" algn="r">
              <a:spcBef>
                <a:spcPts val="500"/>
              </a:spcBef>
              <a:spcAft>
                <a:spcPts val="0"/>
              </a:spcAft>
              <a:buSzPts val="1350"/>
              <a:buChar char="■"/>
              <a:defRPr/>
            </a:lvl3pPr>
            <a:lvl4pPr marL="1828800" lvl="3" indent="-314325" algn="r">
              <a:spcBef>
                <a:spcPts val="400"/>
              </a:spcBef>
              <a:spcAft>
                <a:spcPts val="0"/>
              </a:spcAft>
              <a:buSzPts val="1350"/>
              <a:buChar char="■"/>
              <a:defRPr/>
            </a:lvl4pPr>
            <a:lvl5pPr marL="2286000" lvl="4" indent="-302895" algn="r">
              <a:spcBef>
                <a:spcPts val="400"/>
              </a:spcBef>
              <a:spcAft>
                <a:spcPts val="0"/>
              </a:spcAft>
              <a:buSzPts val="1170"/>
              <a:buChar char="■"/>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
        <p:nvSpPr>
          <p:cNvPr id="70" name="Google Shape;70;p23"/>
          <p:cNvSpPr txBox="1">
            <a:spLocks noGrp="1"/>
          </p:cNvSpPr>
          <p:nvPr>
            <p:ph type="dt" idx="10"/>
          </p:nvPr>
        </p:nvSpPr>
        <p:spPr>
          <a:xfrm>
            <a:off x="6096000" y="6248400"/>
            <a:ext cx="26670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sp>
        <p:nvSpPr>
          <p:cNvPr id="71" name="Google Shape;71;p23"/>
          <p:cNvSpPr txBox="1">
            <a:spLocks noGrp="1"/>
          </p:cNvSpPr>
          <p:nvPr>
            <p:ph type="sldNum" idx="12"/>
          </p:nvPr>
        </p:nvSpPr>
        <p:spPr>
          <a:xfrm>
            <a:off x="0" y="1272222"/>
            <a:ext cx="533400" cy="244476"/>
          </a:xfrm>
          <a:prstGeom prst="rect">
            <a:avLst/>
          </a:prstGeom>
          <a:solidFill>
            <a:srgbClr val="D92121"/>
          </a:solidFill>
          <a:ln>
            <a:noFill/>
          </a:ln>
        </p:spPr>
        <p:txBody>
          <a:bodyPr spcFirstLastPara="1" wrap="square" lIns="91425" tIns="45700" rIns="91425" bIns="45700" anchor="ctr" anchorCtr="0">
            <a:norm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dirty="0"/>
          </a:p>
        </p:txBody>
      </p:sp>
      <p:sp>
        <p:nvSpPr>
          <p:cNvPr id="72" name="Google Shape;72;p23"/>
          <p:cNvSpPr txBox="1">
            <a:spLocks noGrp="1"/>
          </p:cNvSpPr>
          <p:nvPr>
            <p:ph type="body" idx="3"/>
          </p:nvPr>
        </p:nvSpPr>
        <p:spPr>
          <a:xfrm>
            <a:off x="609600" y="1752600"/>
            <a:ext cx="3886200" cy="640080"/>
          </a:xfrm>
          <a:prstGeom prst="rect">
            <a:avLst/>
          </a:prstGeom>
          <a:solidFill>
            <a:schemeClr val="accent2"/>
          </a:solidFill>
          <a:ln>
            <a:noFill/>
          </a:ln>
        </p:spPr>
        <p:txBody>
          <a:bodyPr spcFirstLastPara="1" wrap="square" lIns="91425" tIns="45700" rIns="91425" bIns="45700" anchor="ctr" anchorCtr="0">
            <a:normAutofit/>
          </a:bodyPr>
          <a:lstStyle>
            <a:lvl1pPr marL="457200" lvl="0" indent="-228600" algn="r">
              <a:spcBef>
                <a:spcPts val="700"/>
              </a:spcBef>
              <a:spcAft>
                <a:spcPts val="0"/>
              </a:spcAft>
              <a:buSzPts val="1200"/>
              <a:buFont typeface="Garamond"/>
              <a:buNone/>
              <a:defRPr sz="2000" b="1">
                <a:solidFill>
                  <a:srgbClr val="FFFFFF"/>
                </a:solidFill>
              </a:defRPr>
            </a:lvl1pPr>
            <a:lvl2pPr marL="914400" lvl="1" indent="-308610" algn="r">
              <a:spcBef>
                <a:spcPts val="550"/>
              </a:spcBef>
              <a:spcAft>
                <a:spcPts val="0"/>
              </a:spcAft>
              <a:buSzPts val="1260"/>
              <a:buChar char="🞑"/>
              <a:defRPr/>
            </a:lvl2pPr>
            <a:lvl3pPr marL="1371600" lvl="2" indent="-314325" algn="r">
              <a:spcBef>
                <a:spcPts val="500"/>
              </a:spcBef>
              <a:spcAft>
                <a:spcPts val="0"/>
              </a:spcAft>
              <a:buSzPts val="1350"/>
              <a:buChar char="■"/>
              <a:defRPr/>
            </a:lvl3pPr>
            <a:lvl4pPr marL="1828800" lvl="3" indent="-314325" algn="r">
              <a:spcBef>
                <a:spcPts val="400"/>
              </a:spcBef>
              <a:spcAft>
                <a:spcPts val="0"/>
              </a:spcAft>
              <a:buSzPts val="1350"/>
              <a:buChar char="■"/>
              <a:defRPr/>
            </a:lvl4pPr>
            <a:lvl5pPr marL="2286000" lvl="4" indent="-302895" algn="r">
              <a:spcBef>
                <a:spcPts val="400"/>
              </a:spcBef>
              <a:spcAft>
                <a:spcPts val="0"/>
              </a:spcAft>
              <a:buSzPts val="1170"/>
              <a:buChar char="■"/>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
        <p:nvSpPr>
          <p:cNvPr id="73" name="Google Shape;73;p23"/>
          <p:cNvSpPr txBox="1">
            <a:spLocks noGrp="1"/>
          </p:cNvSpPr>
          <p:nvPr>
            <p:ph type="body" idx="4"/>
          </p:nvPr>
        </p:nvSpPr>
        <p:spPr>
          <a:xfrm>
            <a:off x="4800600" y="1752600"/>
            <a:ext cx="3886200" cy="640080"/>
          </a:xfrm>
          <a:prstGeom prst="rect">
            <a:avLst/>
          </a:prstGeom>
          <a:solidFill>
            <a:schemeClr val="accent4"/>
          </a:solidFill>
          <a:ln>
            <a:noFill/>
          </a:ln>
        </p:spPr>
        <p:txBody>
          <a:bodyPr spcFirstLastPara="1" wrap="square" lIns="91425" tIns="45700" rIns="91425" bIns="45700" anchor="ctr" anchorCtr="0">
            <a:normAutofit/>
          </a:bodyPr>
          <a:lstStyle>
            <a:lvl1pPr marL="457200" lvl="0" indent="-228600" algn="r">
              <a:spcBef>
                <a:spcPts val="700"/>
              </a:spcBef>
              <a:spcAft>
                <a:spcPts val="0"/>
              </a:spcAft>
              <a:buSzPts val="1200"/>
              <a:buFont typeface="Garamond"/>
              <a:buNone/>
              <a:defRPr sz="2000" b="1">
                <a:solidFill>
                  <a:srgbClr val="FFFFFF"/>
                </a:solidFill>
              </a:defRPr>
            </a:lvl1pPr>
            <a:lvl2pPr marL="914400" lvl="1" indent="-308610" algn="r">
              <a:spcBef>
                <a:spcPts val="550"/>
              </a:spcBef>
              <a:spcAft>
                <a:spcPts val="0"/>
              </a:spcAft>
              <a:buSzPts val="1260"/>
              <a:buChar char="🞑"/>
              <a:defRPr/>
            </a:lvl2pPr>
            <a:lvl3pPr marL="1371600" lvl="2" indent="-314325" algn="r">
              <a:spcBef>
                <a:spcPts val="500"/>
              </a:spcBef>
              <a:spcAft>
                <a:spcPts val="0"/>
              </a:spcAft>
              <a:buSzPts val="1350"/>
              <a:buChar char="■"/>
              <a:defRPr/>
            </a:lvl3pPr>
            <a:lvl4pPr marL="1828800" lvl="3" indent="-314325" algn="r">
              <a:spcBef>
                <a:spcPts val="400"/>
              </a:spcBef>
              <a:spcAft>
                <a:spcPts val="0"/>
              </a:spcAft>
              <a:buSzPts val="1350"/>
              <a:buChar char="■"/>
              <a:defRPr/>
            </a:lvl4pPr>
            <a:lvl5pPr marL="2286000" lvl="4" indent="-302895" algn="r">
              <a:spcBef>
                <a:spcPts val="400"/>
              </a:spcBef>
              <a:spcAft>
                <a:spcPts val="0"/>
              </a:spcAft>
              <a:buSzPts val="1170"/>
              <a:buChar char="■"/>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78"/>
        <p:cNvGrpSpPr/>
        <p:nvPr/>
      </p:nvGrpSpPr>
      <p:grpSpPr>
        <a:xfrm>
          <a:off x="0" y="0"/>
          <a:ext cx="0" cy="0"/>
          <a:chOff x="0" y="0"/>
          <a:chExt cx="0" cy="0"/>
        </a:xfrm>
      </p:grpSpPr>
      <p:sp>
        <p:nvSpPr>
          <p:cNvPr id="79" name="Google Shape;79;p25"/>
          <p:cNvSpPr txBox="1">
            <a:spLocks noGrp="1"/>
          </p:cNvSpPr>
          <p:nvPr>
            <p:ph type="dt" idx="10"/>
          </p:nvPr>
        </p:nvSpPr>
        <p:spPr>
          <a:xfrm>
            <a:off x="6096000" y="6248400"/>
            <a:ext cx="26670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sp>
        <p:nvSpPr>
          <p:cNvPr id="80" name="Google Shape;80;p25"/>
          <p:cNvSpPr txBox="1">
            <a:spLocks noGrp="1"/>
          </p:cNvSpPr>
          <p:nvPr>
            <p:ph type="sldNum" idx="12"/>
          </p:nvPr>
        </p:nvSpPr>
        <p:spPr>
          <a:xfrm>
            <a:off x="0" y="6248400"/>
            <a:ext cx="533400" cy="381000"/>
          </a:xfrm>
          <a:prstGeom prst="rect">
            <a:avLst/>
          </a:prstGeom>
          <a:solidFill>
            <a:srgbClr val="D92121"/>
          </a:solidFill>
          <a:ln>
            <a:noFill/>
          </a:ln>
        </p:spPr>
        <p:txBody>
          <a:bodyPr spcFirstLastPara="1" wrap="square" lIns="91425" tIns="45700" rIns="91425" bIns="45700" anchor="ctr" anchorCtr="0">
            <a:normAutofit/>
          </a:bodyPr>
          <a:lstStyle>
            <a:lvl1pPr marL="0" lvl="0" indent="0" algn="ctr">
              <a:spcBef>
                <a:spcPts val="0"/>
              </a:spcBef>
              <a:buNone/>
              <a:defRPr sz="1400" b="1" i="0" u="none" strike="noStrike" cap="none">
                <a:solidFill>
                  <a:schemeClr val="dk2"/>
                </a:solidFill>
                <a:sym typeface="Twentieth Century"/>
              </a:defRPr>
            </a:lvl1pPr>
            <a:lvl2pPr marL="0" lvl="1" indent="0" algn="ctr">
              <a:spcBef>
                <a:spcPts val="0"/>
              </a:spcBef>
              <a:buNone/>
              <a:defRPr sz="1400" b="1" i="0" u="none" strike="noStrike" cap="none">
                <a:solidFill>
                  <a:schemeClr val="dk2"/>
                </a:solidFill>
                <a:sym typeface="Twentieth Century"/>
              </a:defRPr>
            </a:lvl2pPr>
            <a:lvl3pPr marL="0" lvl="2" indent="0" algn="ctr">
              <a:spcBef>
                <a:spcPts val="0"/>
              </a:spcBef>
              <a:buNone/>
              <a:defRPr sz="1400" b="1" i="0" u="none" strike="noStrike" cap="none">
                <a:solidFill>
                  <a:schemeClr val="dk2"/>
                </a:solidFill>
                <a:sym typeface="Twentieth Century"/>
              </a:defRPr>
            </a:lvl3pPr>
            <a:lvl4pPr marL="0" lvl="3" indent="0" algn="ctr">
              <a:spcBef>
                <a:spcPts val="0"/>
              </a:spcBef>
              <a:buNone/>
              <a:defRPr sz="1400" b="1" i="0" u="none" strike="noStrike" cap="none">
                <a:solidFill>
                  <a:schemeClr val="dk2"/>
                </a:solidFill>
                <a:sym typeface="Twentieth Century"/>
              </a:defRPr>
            </a:lvl4pPr>
            <a:lvl5pPr marL="0" lvl="4" indent="0" algn="ctr">
              <a:spcBef>
                <a:spcPts val="0"/>
              </a:spcBef>
              <a:buNone/>
              <a:defRPr sz="1400" b="1" i="0" u="none" strike="noStrike" cap="none">
                <a:solidFill>
                  <a:schemeClr val="dk2"/>
                </a:solidFill>
                <a:sym typeface="Twentieth Century"/>
              </a:defRPr>
            </a:lvl5pPr>
            <a:lvl6pPr marL="0" lvl="5" indent="0" algn="ctr">
              <a:spcBef>
                <a:spcPts val="0"/>
              </a:spcBef>
              <a:buNone/>
              <a:defRPr sz="1400" b="1" i="0" u="none" strike="noStrike" cap="none">
                <a:solidFill>
                  <a:schemeClr val="dk2"/>
                </a:solidFill>
                <a:sym typeface="Twentieth Century"/>
              </a:defRPr>
            </a:lvl6pPr>
            <a:lvl7pPr marL="0" lvl="6" indent="0" algn="ctr">
              <a:spcBef>
                <a:spcPts val="0"/>
              </a:spcBef>
              <a:buNone/>
              <a:defRPr sz="1400" b="1" i="0" u="none" strike="noStrike" cap="none">
                <a:solidFill>
                  <a:schemeClr val="dk2"/>
                </a:solidFill>
                <a:sym typeface="Twentieth Century"/>
              </a:defRPr>
            </a:lvl7pPr>
            <a:lvl8pPr marL="0" lvl="7" indent="0" algn="ctr">
              <a:spcBef>
                <a:spcPts val="0"/>
              </a:spcBef>
              <a:buNone/>
              <a:defRPr sz="1400" b="1" i="0" u="none" strike="noStrike" cap="none">
                <a:solidFill>
                  <a:schemeClr val="dk2"/>
                </a:solidFill>
                <a:sym typeface="Twentieth Century"/>
              </a:defRPr>
            </a:lvl8pPr>
            <a:lvl9pPr marL="0" lvl="8" indent="0" algn="ctr">
              <a:spcBef>
                <a:spcPts val="0"/>
              </a:spcBef>
              <a:buNone/>
              <a:defRPr sz="1400" b="1" i="0" u="none" strike="noStrike" cap="none">
                <a:solidFill>
                  <a:schemeClr val="dk2"/>
                </a:solidFill>
                <a:sym typeface="Twentieth Century"/>
              </a:defRPr>
            </a:lvl9pPr>
          </a:lstStyle>
          <a:p>
            <a:pPr marL="0" lvl="0" indent="0" algn="ct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81"/>
        <p:cNvGrpSpPr/>
        <p:nvPr/>
      </p:nvGrpSpPr>
      <p:grpSpPr>
        <a:xfrm>
          <a:off x="0" y="0"/>
          <a:ext cx="0" cy="0"/>
          <a:chOff x="0" y="0"/>
          <a:chExt cx="0" cy="0"/>
        </a:xfrm>
      </p:grpSpPr>
      <p:sp>
        <p:nvSpPr>
          <p:cNvPr id="82" name="Google Shape;82;p26"/>
          <p:cNvSpPr txBox="1">
            <a:spLocks noGrp="1"/>
          </p:cNvSpPr>
          <p:nvPr>
            <p:ph type="title"/>
          </p:nvPr>
        </p:nvSpPr>
        <p:spPr>
          <a:xfrm>
            <a:off x="609600" y="0"/>
            <a:ext cx="8077200" cy="869950"/>
          </a:xfrm>
          <a:prstGeom prst="rect">
            <a:avLst/>
          </a:prstGeom>
          <a:noFill/>
          <a:ln>
            <a:noFill/>
          </a:ln>
        </p:spPr>
        <p:txBody>
          <a:bodyPr spcFirstLastPara="1" wrap="square" lIns="91425" tIns="45700" rIns="91425" bIns="45700" anchor="ctr" anchorCtr="0">
            <a:normAutofit/>
          </a:bodyPr>
          <a:lstStyle>
            <a:lvl1pPr lvl="0" algn="r">
              <a:spcBef>
                <a:spcPts val="0"/>
              </a:spcBef>
              <a:spcAft>
                <a:spcPts val="0"/>
              </a:spcAft>
              <a:buClr>
                <a:srgbClr val="002060"/>
              </a:buClr>
              <a:buSzPts val="4400"/>
              <a:buFont typeface="Garamond"/>
              <a:buNone/>
              <a:defRPr sz="44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26"/>
          <p:cNvSpPr txBox="1">
            <a:spLocks noGrp="1"/>
          </p:cNvSpPr>
          <p:nvPr>
            <p:ph type="dt" idx="10"/>
          </p:nvPr>
        </p:nvSpPr>
        <p:spPr>
          <a:xfrm>
            <a:off x="0" y="6492875"/>
            <a:ext cx="13716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sp>
        <p:nvSpPr>
          <p:cNvPr id="84" name="Google Shape;84;p26"/>
          <p:cNvSpPr txBox="1">
            <a:spLocks noGrp="1"/>
          </p:cNvSpPr>
          <p:nvPr>
            <p:ph type="sldNum" idx="12"/>
          </p:nvPr>
        </p:nvSpPr>
        <p:spPr>
          <a:xfrm>
            <a:off x="0" y="1272222"/>
            <a:ext cx="533400" cy="244476"/>
          </a:xfrm>
          <a:prstGeom prst="rect">
            <a:avLst/>
          </a:prstGeom>
          <a:solidFill>
            <a:srgbClr val="D92121"/>
          </a:solidFill>
          <a:ln>
            <a:noFill/>
          </a:ln>
        </p:spPr>
        <p:txBody>
          <a:bodyPr spcFirstLastPara="1" wrap="square" lIns="91425" tIns="45700" rIns="91425" bIns="45700" anchor="ctr" anchorCtr="0">
            <a:normAutofit/>
          </a:bodyPr>
          <a:lstStyle>
            <a:lvl1pPr marL="0" lvl="0" indent="0" algn="ctr">
              <a:spcBef>
                <a:spcPts val="0"/>
              </a:spcBef>
              <a:buNone/>
              <a:defRPr sz="1400" b="1" i="0" u="none" strike="noStrike" cap="none">
                <a:solidFill>
                  <a:srgbClr val="FFFFFF"/>
                </a:solidFill>
                <a:sym typeface="Twentieth Century"/>
              </a:defRPr>
            </a:lvl1pPr>
            <a:lvl2pPr marL="0" lvl="1" indent="0" algn="ctr">
              <a:spcBef>
                <a:spcPts val="0"/>
              </a:spcBef>
              <a:buNone/>
              <a:defRPr sz="1400" b="1" i="0" u="none" strike="noStrike" cap="none">
                <a:solidFill>
                  <a:srgbClr val="FFFFFF"/>
                </a:solidFill>
                <a:sym typeface="Twentieth Century"/>
              </a:defRPr>
            </a:lvl2pPr>
            <a:lvl3pPr marL="0" lvl="2" indent="0" algn="ctr">
              <a:spcBef>
                <a:spcPts val="0"/>
              </a:spcBef>
              <a:buNone/>
              <a:defRPr sz="1400" b="1" i="0" u="none" strike="noStrike" cap="none">
                <a:solidFill>
                  <a:srgbClr val="FFFFFF"/>
                </a:solidFill>
                <a:sym typeface="Twentieth Century"/>
              </a:defRPr>
            </a:lvl3pPr>
            <a:lvl4pPr marL="0" lvl="3" indent="0" algn="ctr">
              <a:spcBef>
                <a:spcPts val="0"/>
              </a:spcBef>
              <a:buNone/>
              <a:defRPr sz="1400" b="1" i="0" u="none" strike="noStrike" cap="none">
                <a:solidFill>
                  <a:srgbClr val="FFFFFF"/>
                </a:solidFill>
                <a:sym typeface="Twentieth Century"/>
              </a:defRPr>
            </a:lvl4pPr>
            <a:lvl5pPr marL="0" lvl="4" indent="0" algn="ctr">
              <a:spcBef>
                <a:spcPts val="0"/>
              </a:spcBef>
              <a:buNone/>
              <a:defRPr sz="1400" b="1" i="0" u="none" strike="noStrike" cap="none">
                <a:solidFill>
                  <a:srgbClr val="FFFFFF"/>
                </a:solidFill>
                <a:sym typeface="Twentieth Century"/>
              </a:defRPr>
            </a:lvl5pPr>
            <a:lvl6pPr marL="0" lvl="5" indent="0" algn="ctr">
              <a:spcBef>
                <a:spcPts val="0"/>
              </a:spcBef>
              <a:buNone/>
              <a:defRPr sz="1400" b="1" i="0" u="none" strike="noStrike" cap="none">
                <a:solidFill>
                  <a:srgbClr val="FFFFFF"/>
                </a:solidFill>
                <a:sym typeface="Twentieth Century"/>
              </a:defRPr>
            </a:lvl6pPr>
            <a:lvl7pPr marL="0" lvl="6" indent="0" algn="ctr">
              <a:spcBef>
                <a:spcPts val="0"/>
              </a:spcBef>
              <a:buNone/>
              <a:defRPr sz="1400" b="1" i="0" u="none" strike="noStrike" cap="none">
                <a:solidFill>
                  <a:srgbClr val="FFFFFF"/>
                </a:solidFill>
                <a:sym typeface="Twentieth Century"/>
              </a:defRPr>
            </a:lvl7pPr>
            <a:lvl8pPr marL="0" lvl="7" indent="0" algn="ctr">
              <a:spcBef>
                <a:spcPts val="0"/>
              </a:spcBef>
              <a:buNone/>
              <a:defRPr sz="1400" b="1" i="0" u="none" strike="noStrike" cap="none">
                <a:solidFill>
                  <a:srgbClr val="FFFFFF"/>
                </a:solidFill>
                <a:sym typeface="Twentieth Century"/>
              </a:defRPr>
            </a:lvl8pPr>
            <a:lvl9pPr marL="0" lvl="8" indent="0" algn="ctr">
              <a:spcBef>
                <a:spcPts val="0"/>
              </a:spcBef>
              <a:buNone/>
              <a:defRPr sz="1400" b="1" i="0" u="none" strike="noStrike" cap="none">
                <a:solidFill>
                  <a:srgbClr val="FFFFFF"/>
                </a:solidFill>
                <a:sym typeface="Twentieth Century"/>
              </a:defRPr>
            </a:lvl9pPr>
          </a:lstStyle>
          <a:p>
            <a:pPr marL="0" lvl="0" indent="0" algn="ct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bg>
      <p:bgPr>
        <a:blipFill rotWithShape="1">
          <a:blip r:embed="rId2">
            <a:alphaModFix/>
          </a:blip>
          <a:tile tx="0" ty="0" sx="100000" sy="100000" flip="none" algn="tl"/>
        </a:blipFill>
        <a:effectLst/>
      </p:bgPr>
    </p:bg>
    <p:spTree>
      <p:nvGrpSpPr>
        <p:cNvPr id="1" name="Shape 85"/>
        <p:cNvGrpSpPr/>
        <p:nvPr/>
      </p:nvGrpSpPr>
      <p:grpSpPr>
        <a:xfrm>
          <a:off x="0" y="0"/>
          <a:ext cx="0" cy="0"/>
          <a:chOff x="0" y="0"/>
          <a:chExt cx="0" cy="0"/>
        </a:xfrm>
      </p:grpSpPr>
      <p:sp>
        <p:nvSpPr>
          <p:cNvPr id="86" name="Google Shape;86;p27"/>
          <p:cNvSpPr txBox="1">
            <a:spLocks noGrp="1"/>
          </p:cNvSpPr>
          <p:nvPr>
            <p:ph type="body" idx="1"/>
          </p:nvPr>
        </p:nvSpPr>
        <p:spPr>
          <a:xfrm>
            <a:off x="1600200" y="5486400"/>
            <a:ext cx="7315200" cy="685800"/>
          </a:xfrm>
          <a:prstGeom prst="rect">
            <a:avLst/>
          </a:prstGeom>
          <a:noFill/>
          <a:ln>
            <a:noFill/>
          </a:ln>
        </p:spPr>
        <p:txBody>
          <a:bodyPr spcFirstLastPara="1" wrap="square" lIns="91425" tIns="45700" rIns="91425" bIns="45700" anchor="t" anchorCtr="0">
            <a:normAutofit/>
          </a:bodyPr>
          <a:lstStyle>
            <a:lvl1pPr marL="457200" lvl="0" indent="-228600" algn="r">
              <a:spcBef>
                <a:spcPts val="700"/>
              </a:spcBef>
              <a:spcAft>
                <a:spcPts val="0"/>
              </a:spcAft>
              <a:buSzPts val="1020"/>
              <a:buFont typeface="Garamond"/>
              <a:buNone/>
              <a:defRPr sz="1700"/>
            </a:lvl1pPr>
            <a:lvl2pPr marL="914400" lvl="1" indent="-228600" algn="r">
              <a:spcBef>
                <a:spcPts val="550"/>
              </a:spcBef>
              <a:spcAft>
                <a:spcPts val="0"/>
              </a:spcAft>
              <a:buSzPts val="840"/>
              <a:buFont typeface="Garamond"/>
              <a:buNone/>
              <a:defRPr sz="1200"/>
            </a:lvl2pPr>
            <a:lvl3pPr marL="1371600" lvl="2" indent="-228600" algn="r">
              <a:spcBef>
                <a:spcPts val="500"/>
              </a:spcBef>
              <a:spcAft>
                <a:spcPts val="0"/>
              </a:spcAft>
              <a:buSzPts val="750"/>
              <a:buFont typeface="Garamond"/>
              <a:buNone/>
              <a:defRPr sz="1000"/>
            </a:lvl3pPr>
            <a:lvl4pPr marL="1828800" lvl="3" indent="-228600" algn="r">
              <a:spcBef>
                <a:spcPts val="400"/>
              </a:spcBef>
              <a:spcAft>
                <a:spcPts val="0"/>
              </a:spcAft>
              <a:buSzPts val="675"/>
              <a:buFont typeface="Garamond"/>
              <a:buNone/>
              <a:defRPr sz="900"/>
            </a:lvl4pPr>
            <a:lvl5pPr marL="2286000" lvl="4" indent="-228600" algn="r">
              <a:spcBef>
                <a:spcPts val="400"/>
              </a:spcBef>
              <a:spcAft>
                <a:spcPts val="0"/>
              </a:spcAft>
              <a:buSzPts val="585"/>
              <a:buFont typeface="Garamond"/>
              <a:buNone/>
              <a:defRPr sz="900"/>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
        <p:nvSpPr>
          <p:cNvPr id="87" name="Google Shape;87;p27"/>
          <p:cNvSpPr/>
          <p:nvPr/>
        </p:nvSpPr>
        <p:spPr>
          <a:xfrm>
            <a:off x="-9144" y="4572000"/>
            <a:ext cx="9144000" cy="886968"/>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88" name="Google Shape;88;p27"/>
          <p:cNvSpPr/>
          <p:nvPr/>
        </p:nvSpPr>
        <p:spPr>
          <a:xfrm>
            <a:off x="-9144" y="4663440"/>
            <a:ext cx="1463040" cy="713232"/>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89" name="Google Shape;89;p27"/>
          <p:cNvSpPr/>
          <p:nvPr/>
        </p:nvSpPr>
        <p:spPr>
          <a:xfrm>
            <a:off x="1545336" y="4654296"/>
            <a:ext cx="7598664" cy="71323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90" name="Google Shape;90;p27"/>
          <p:cNvSpPr txBox="1">
            <a:spLocks noGrp="1"/>
          </p:cNvSpPr>
          <p:nvPr>
            <p:ph type="title"/>
          </p:nvPr>
        </p:nvSpPr>
        <p:spPr>
          <a:xfrm>
            <a:off x="1600200" y="4648200"/>
            <a:ext cx="7315200" cy="685800"/>
          </a:xfrm>
          <a:prstGeom prst="rect">
            <a:avLst/>
          </a:prstGeom>
          <a:noFill/>
          <a:ln>
            <a:noFill/>
          </a:ln>
        </p:spPr>
        <p:txBody>
          <a:bodyPr spcFirstLastPara="1" wrap="square" lIns="91425" tIns="45700" rIns="91425" bIns="45700" anchor="ctr" anchorCtr="0">
            <a:normAutofit/>
          </a:bodyPr>
          <a:lstStyle>
            <a:lvl1pPr lvl="0" algn="r">
              <a:spcBef>
                <a:spcPts val="0"/>
              </a:spcBef>
              <a:spcAft>
                <a:spcPts val="0"/>
              </a:spcAft>
              <a:buClr>
                <a:srgbClr val="FFFFFF"/>
              </a:buClr>
              <a:buSzPts val="2800"/>
              <a:buFont typeface="Garamond"/>
              <a:buNone/>
              <a:defRPr sz="28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27"/>
          <p:cNvSpPr/>
          <p:nvPr/>
        </p:nvSpPr>
        <p:spPr>
          <a:xfrm>
            <a:off x="1447800" y="0"/>
            <a:ext cx="100584" cy="6867144"/>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92" name="Google Shape;92;p27"/>
          <p:cNvSpPr txBox="1">
            <a:spLocks noGrp="1"/>
          </p:cNvSpPr>
          <p:nvPr>
            <p:ph type="dt" idx="10"/>
          </p:nvPr>
        </p:nvSpPr>
        <p:spPr>
          <a:xfrm>
            <a:off x="6248400" y="6248400"/>
            <a:ext cx="26670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sp>
        <p:nvSpPr>
          <p:cNvPr id="93" name="Google Shape;93;p27"/>
          <p:cNvSpPr txBox="1">
            <a:spLocks noGrp="1"/>
          </p:cNvSpPr>
          <p:nvPr>
            <p:ph type="sldNum" idx="12"/>
          </p:nvPr>
        </p:nvSpPr>
        <p:spPr>
          <a:xfrm>
            <a:off x="0" y="4667249"/>
            <a:ext cx="1447800" cy="663578"/>
          </a:xfrm>
          <a:prstGeom prst="rect">
            <a:avLst/>
          </a:prstGeom>
          <a:solidFill>
            <a:srgbClr val="D92121"/>
          </a:solidFill>
          <a:ln>
            <a:noFill/>
          </a:ln>
        </p:spPr>
        <p:txBody>
          <a:bodyPr spcFirstLastPara="1" wrap="square" lIns="91425" tIns="45700" rIns="91425" bIns="45700" anchor="ctr" anchorCtr="0">
            <a:normAutofit/>
          </a:bodyPr>
          <a:lstStyle>
            <a:lvl1pPr marL="0" lvl="0" indent="0" algn="ctr">
              <a:spcBef>
                <a:spcPts val="0"/>
              </a:spcBef>
              <a:buNone/>
              <a:defRPr sz="2800" b="1" i="0" u="none" strike="noStrike" cap="none">
                <a:solidFill>
                  <a:schemeClr val="lt1"/>
                </a:solidFill>
                <a:sym typeface="Twentieth Century"/>
              </a:defRPr>
            </a:lvl1pPr>
            <a:lvl2pPr marL="0" lvl="1" indent="0" algn="ctr">
              <a:spcBef>
                <a:spcPts val="0"/>
              </a:spcBef>
              <a:buNone/>
              <a:defRPr sz="2800" b="1" i="0" u="none" strike="noStrike" cap="none">
                <a:solidFill>
                  <a:schemeClr val="lt1"/>
                </a:solidFill>
                <a:sym typeface="Twentieth Century"/>
              </a:defRPr>
            </a:lvl2pPr>
            <a:lvl3pPr marL="0" lvl="2" indent="0" algn="ctr">
              <a:spcBef>
                <a:spcPts val="0"/>
              </a:spcBef>
              <a:buNone/>
              <a:defRPr sz="2800" b="1" i="0" u="none" strike="noStrike" cap="none">
                <a:solidFill>
                  <a:schemeClr val="lt1"/>
                </a:solidFill>
                <a:sym typeface="Twentieth Century"/>
              </a:defRPr>
            </a:lvl3pPr>
            <a:lvl4pPr marL="0" lvl="3" indent="0" algn="ctr">
              <a:spcBef>
                <a:spcPts val="0"/>
              </a:spcBef>
              <a:buNone/>
              <a:defRPr sz="2800" b="1" i="0" u="none" strike="noStrike" cap="none">
                <a:solidFill>
                  <a:schemeClr val="lt1"/>
                </a:solidFill>
                <a:sym typeface="Twentieth Century"/>
              </a:defRPr>
            </a:lvl4pPr>
            <a:lvl5pPr marL="0" lvl="4" indent="0" algn="ctr">
              <a:spcBef>
                <a:spcPts val="0"/>
              </a:spcBef>
              <a:buNone/>
              <a:defRPr sz="2800" b="1" i="0" u="none" strike="noStrike" cap="none">
                <a:solidFill>
                  <a:schemeClr val="lt1"/>
                </a:solidFill>
                <a:sym typeface="Twentieth Century"/>
              </a:defRPr>
            </a:lvl5pPr>
            <a:lvl6pPr marL="0" lvl="5" indent="0" algn="ctr">
              <a:spcBef>
                <a:spcPts val="0"/>
              </a:spcBef>
              <a:buNone/>
              <a:defRPr sz="2800" b="1" i="0" u="none" strike="noStrike" cap="none">
                <a:solidFill>
                  <a:schemeClr val="lt1"/>
                </a:solidFill>
                <a:sym typeface="Twentieth Century"/>
              </a:defRPr>
            </a:lvl6pPr>
            <a:lvl7pPr marL="0" lvl="6" indent="0" algn="ctr">
              <a:spcBef>
                <a:spcPts val="0"/>
              </a:spcBef>
              <a:buNone/>
              <a:defRPr sz="2800" b="1" i="0" u="none" strike="noStrike" cap="none">
                <a:solidFill>
                  <a:schemeClr val="lt1"/>
                </a:solidFill>
                <a:sym typeface="Twentieth Century"/>
              </a:defRPr>
            </a:lvl7pPr>
            <a:lvl8pPr marL="0" lvl="7" indent="0" algn="ctr">
              <a:spcBef>
                <a:spcPts val="0"/>
              </a:spcBef>
              <a:buNone/>
              <a:defRPr sz="2800" b="1" i="0" u="none" strike="noStrike" cap="none">
                <a:solidFill>
                  <a:schemeClr val="lt1"/>
                </a:solidFill>
                <a:sym typeface="Twentieth Century"/>
              </a:defRPr>
            </a:lvl8pPr>
            <a:lvl9pPr marL="0" lvl="8" indent="0" algn="ctr">
              <a:spcBef>
                <a:spcPts val="0"/>
              </a:spcBef>
              <a:buNone/>
              <a:defRPr sz="2800" b="1" i="0" u="none" strike="noStrike" cap="none">
                <a:solidFill>
                  <a:schemeClr val="lt1"/>
                </a:solidFill>
                <a:sym typeface="Twentieth Century"/>
              </a:defRPr>
            </a:lvl9pPr>
          </a:lstStyle>
          <a:p>
            <a:pPr marL="0" lvl="0" indent="0" algn="ctr" rtl="0">
              <a:spcBef>
                <a:spcPts val="0"/>
              </a:spcBef>
              <a:spcAft>
                <a:spcPts val="0"/>
              </a:spcAft>
              <a:buNone/>
            </a:pPr>
            <a:fld id="{00000000-1234-1234-1234-123412341234}" type="slidenum">
              <a:rPr lang="en-US"/>
              <a:t>‹#›</a:t>
            </a:fld>
            <a:endParaRPr dirty="0"/>
          </a:p>
        </p:txBody>
      </p:sp>
      <p:sp>
        <p:nvSpPr>
          <p:cNvPr id="94" name="Google Shape;94;p27"/>
          <p:cNvSpPr txBox="1">
            <a:spLocks noGrp="1"/>
          </p:cNvSpPr>
          <p:nvPr>
            <p:ph type="ftr" idx="11"/>
          </p:nvPr>
        </p:nvSpPr>
        <p:spPr>
          <a:xfrm>
            <a:off x="1600200" y="6248206"/>
            <a:ext cx="4572000" cy="365125"/>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SzPts val="1400"/>
              <a:buNone/>
              <a:defRPr sz="1800" b="0" i="0" u="none" strike="noStrike" cap="none">
                <a:solidFill>
                  <a:schemeClr val="dk1"/>
                </a:solidFill>
                <a:sym typeface="Twentieth Century"/>
              </a:defRPr>
            </a:lvl1pPr>
            <a:lvl2pPr marR="0" lvl="1" algn="r" rtl="1">
              <a:spcBef>
                <a:spcPts val="0"/>
              </a:spcBef>
              <a:spcAft>
                <a:spcPts val="0"/>
              </a:spcAft>
              <a:buSzPts val="1400"/>
              <a:buNone/>
              <a:defRPr sz="1800" b="0" i="0" u="none" strike="noStrike" cap="none">
                <a:solidFill>
                  <a:schemeClr val="dk1"/>
                </a:solidFill>
                <a:sym typeface="Twentieth Century"/>
              </a:defRPr>
            </a:lvl2pPr>
            <a:lvl3pPr marR="0" lvl="2" algn="r" rtl="1">
              <a:spcBef>
                <a:spcPts val="0"/>
              </a:spcBef>
              <a:spcAft>
                <a:spcPts val="0"/>
              </a:spcAft>
              <a:buSzPts val="1400"/>
              <a:buNone/>
              <a:defRPr sz="1800" b="0" i="0" u="none" strike="noStrike" cap="none">
                <a:solidFill>
                  <a:schemeClr val="dk1"/>
                </a:solidFill>
                <a:sym typeface="Twentieth Century"/>
              </a:defRPr>
            </a:lvl3pPr>
            <a:lvl4pPr marR="0" lvl="3" algn="r" rtl="1">
              <a:spcBef>
                <a:spcPts val="0"/>
              </a:spcBef>
              <a:spcAft>
                <a:spcPts val="0"/>
              </a:spcAft>
              <a:buSzPts val="1400"/>
              <a:buNone/>
              <a:defRPr sz="1800" b="0" i="0" u="none" strike="noStrike" cap="none">
                <a:solidFill>
                  <a:schemeClr val="dk1"/>
                </a:solidFill>
                <a:sym typeface="Twentieth Century"/>
              </a:defRPr>
            </a:lvl4pPr>
            <a:lvl5pPr marR="0" lvl="4" algn="r" rtl="1">
              <a:spcBef>
                <a:spcPts val="0"/>
              </a:spcBef>
              <a:spcAft>
                <a:spcPts val="0"/>
              </a:spcAft>
              <a:buSzPts val="1400"/>
              <a:buNone/>
              <a:defRPr sz="1800" b="0" i="0" u="none" strike="noStrike" cap="none">
                <a:solidFill>
                  <a:schemeClr val="dk1"/>
                </a:solidFill>
                <a:sym typeface="Twentieth Century"/>
              </a:defRPr>
            </a:lvl5pPr>
            <a:lvl6pPr marR="0" lvl="5" algn="r" rtl="1">
              <a:spcBef>
                <a:spcPts val="0"/>
              </a:spcBef>
              <a:spcAft>
                <a:spcPts val="0"/>
              </a:spcAft>
              <a:buSzPts val="1400"/>
              <a:buNone/>
              <a:defRPr sz="1800" b="0" i="0" u="none" strike="noStrike" cap="none">
                <a:solidFill>
                  <a:schemeClr val="dk1"/>
                </a:solidFill>
                <a:sym typeface="Twentieth Century"/>
              </a:defRPr>
            </a:lvl6pPr>
            <a:lvl7pPr marR="0" lvl="6" algn="r" rtl="1">
              <a:spcBef>
                <a:spcPts val="0"/>
              </a:spcBef>
              <a:spcAft>
                <a:spcPts val="0"/>
              </a:spcAft>
              <a:buSzPts val="1400"/>
              <a:buNone/>
              <a:defRPr sz="1800" b="0" i="0" u="none" strike="noStrike" cap="none">
                <a:solidFill>
                  <a:schemeClr val="dk1"/>
                </a:solidFill>
                <a:sym typeface="Twentieth Century"/>
              </a:defRPr>
            </a:lvl7pPr>
            <a:lvl8pPr marR="0" lvl="7" algn="r" rtl="1">
              <a:spcBef>
                <a:spcPts val="0"/>
              </a:spcBef>
              <a:spcAft>
                <a:spcPts val="0"/>
              </a:spcAft>
              <a:buSzPts val="1400"/>
              <a:buNone/>
              <a:defRPr sz="1800" b="0" i="0" u="none" strike="noStrike" cap="none">
                <a:solidFill>
                  <a:schemeClr val="dk1"/>
                </a:solidFill>
                <a:sym typeface="Twentieth Century"/>
              </a:defRPr>
            </a:lvl8pPr>
            <a:lvl9pPr marR="0" lvl="8" algn="r" rtl="1">
              <a:spcBef>
                <a:spcPts val="0"/>
              </a:spcBef>
              <a:spcAft>
                <a:spcPts val="0"/>
              </a:spcAft>
              <a:buSzPts val="1400"/>
              <a:buNone/>
              <a:defRPr sz="1800" b="0" i="0" u="none" strike="noStrike" cap="none">
                <a:solidFill>
                  <a:schemeClr val="dk1"/>
                </a:solidFill>
                <a:sym typeface="Twentieth Century"/>
              </a:defRPr>
            </a:lvl9pPr>
          </a:lstStyle>
          <a:p>
            <a:endParaRPr dirty="0"/>
          </a:p>
        </p:txBody>
      </p:sp>
      <p:sp>
        <p:nvSpPr>
          <p:cNvPr id="95" name="Google Shape;95;p27"/>
          <p:cNvSpPr>
            <a:spLocks noGrp="1"/>
          </p:cNvSpPr>
          <p:nvPr>
            <p:ph type="pic" idx="2"/>
          </p:nvPr>
        </p:nvSpPr>
        <p:spPr>
          <a:xfrm>
            <a:off x="1560576" y="0"/>
            <a:ext cx="7583424" cy="4568952"/>
          </a:xfrm>
          <a:prstGeom prst="rect">
            <a:avLst/>
          </a:prstGeom>
          <a:solidFill>
            <a:srgbClr val="DCE5EE"/>
          </a:solidFill>
          <a:ln>
            <a:noFill/>
          </a:ln>
        </p:spPr>
        <p:txBody>
          <a:bodyPr spcFirstLastPara="1" wrap="square" lIns="91425" tIns="45700" rIns="91425" bIns="45700" anchor="t" anchorCtr="0">
            <a:normAutofit/>
          </a:bodyPr>
          <a:lstStyle>
            <a:lvl1pPr marR="0" lvl="0" algn="r" rtl="1">
              <a:spcBef>
                <a:spcPts val="700"/>
              </a:spcBef>
              <a:spcAft>
                <a:spcPts val="0"/>
              </a:spcAft>
              <a:buClr>
                <a:schemeClr val="accent2"/>
              </a:buClr>
              <a:buSzPts val="1920"/>
              <a:buFont typeface="Noto Sans Symbols"/>
              <a:buNone/>
              <a:defRPr sz="3200" b="0" i="0" u="none" strike="noStrike" cap="none">
                <a:solidFill>
                  <a:schemeClr val="dk1"/>
                </a:solidFill>
                <a:sym typeface="Garamond"/>
              </a:defRPr>
            </a:lvl1pPr>
            <a:lvl2pPr marR="0" lvl="1" algn="r" rtl="1">
              <a:spcBef>
                <a:spcPts val="550"/>
              </a:spcBef>
              <a:spcAft>
                <a:spcPts val="0"/>
              </a:spcAft>
              <a:buClr>
                <a:schemeClr val="accent1"/>
              </a:buClr>
              <a:buSzPts val="1820"/>
              <a:buFont typeface="Noto Sans Symbols"/>
              <a:buChar char="🞑"/>
              <a:defRPr sz="2600" b="0" i="0" u="none" strike="noStrike" cap="none">
                <a:solidFill>
                  <a:schemeClr val="dk1"/>
                </a:solidFill>
                <a:sym typeface="Garamond"/>
              </a:defRPr>
            </a:lvl2pPr>
            <a:lvl3pPr marR="0" lvl="2" algn="r" rtl="1">
              <a:spcBef>
                <a:spcPts val="500"/>
              </a:spcBef>
              <a:spcAft>
                <a:spcPts val="0"/>
              </a:spcAft>
              <a:buClr>
                <a:schemeClr val="accent2"/>
              </a:buClr>
              <a:buSzPts val="1725"/>
              <a:buFont typeface="Noto Sans Symbols"/>
              <a:buChar char="■"/>
              <a:defRPr sz="2300" b="0" i="0" u="none" strike="noStrike" cap="none">
                <a:solidFill>
                  <a:schemeClr val="dk1"/>
                </a:solidFill>
                <a:sym typeface="Garamond"/>
              </a:defRPr>
            </a:lvl3pPr>
            <a:lvl4pPr marR="0" lvl="3" algn="r" rtl="1">
              <a:spcBef>
                <a:spcPts val="400"/>
              </a:spcBef>
              <a:spcAft>
                <a:spcPts val="0"/>
              </a:spcAft>
              <a:buClr>
                <a:schemeClr val="accent3"/>
              </a:buClr>
              <a:buSzPts val="1500"/>
              <a:buFont typeface="Noto Sans Symbols"/>
              <a:buChar char="■"/>
              <a:defRPr sz="2000" b="0" i="0" u="none" strike="noStrike" cap="none">
                <a:solidFill>
                  <a:schemeClr val="dk1"/>
                </a:solidFill>
                <a:sym typeface="Garamond"/>
              </a:defRPr>
            </a:lvl4pPr>
            <a:lvl5pPr marR="0" lvl="4" algn="r" rtl="1">
              <a:spcBef>
                <a:spcPts val="400"/>
              </a:spcBef>
              <a:spcAft>
                <a:spcPts val="0"/>
              </a:spcAft>
              <a:buClr>
                <a:schemeClr val="accent4"/>
              </a:buClr>
              <a:buSzPts val="1300"/>
              <a:buFont typeface="Noto Sans Symbols"/>
              <a:buChar char="■"/>
              <a:defRPr sz="2000" b="0" i="0" u="none" strike="noStrike" cap="none">
                <a:solidFill>
                  <a:schemeClr val="dk1"/>
                </a:solidFill>
                <a:sym typeface="Garamond"/>
              </a:defRPr>
            </a:lvl5pPr>
            <a:lvl6pPr marR="0" lvl="5" algn="r" rtl="1">
              <a:spcBef>
                <a:spcPts val="360"/>
              </a:spcBef>
              <a:spcAft>
                <a:spcPts val="0"/>
              </a:spcAft>
              <a:buClr>
                <a:schemeClr val="accent1"/>
              </a:buClr>
              <a:buSzPts val="1800"/>
              <a:buFont typeface="Noto Sans Symbols"/>
              <a:buChar char="▪"/>
              <a:defRPr sz="1800" b="0" i="0" u="none" strike="noStrike" cap="none">
                <a:solidFill>
                  <a:schemeClr val="dk1"/>
                </a:solidFill>
                <a:sym typeface="Twentieth Century"/>
              </a:defRPr>
            </a:lvl6pPr>
            <a:lvl7pPr marR="0" lvl="6" algn="r" rtl="1">
              <a:spcBef>
                <a:spcPts val="360"/>
              </a:spcBef>
              <a:spcAft>
                <a:spcPts val="0"/>
              </a:spcAft>
              <a:buClr>
                <a:schemeClr val="accent2"/>
              </a:buClr>
              <a:buSzPts val="1800"/>
              <a:buFont typeface="Noto Sans Symbols"/>
              <a:buChar char="▪"/>
              <a:defRPr sz="1800" b="0" i="0" u="none" strike="noStrike" cap="none">
                <a:solidFill>
                  <a:schemeClr val="dk1"/>
                </a:solidFill>
                <a:sym typeface="Twentieth Century"/>
              </a:defRPr>
            </a:lvl7pPr>
            <a:lvl8pPr marR="0" lvl="7" algn="r" rtl="1">
              <a:spcBef>
                <a:spcPts val="360"/>
              </a:spcBef>
              <a:spcAft>
                <a:spcPts val="0"/>
              </a:spcAft>
              <a:buClr>
                <a:schemeClr val="accent3"/>
              </a:buClr>
              <a:buSzPts val="1800"/>
              <a:buFont typeface="Noto Sans Symbols"/>
              <a:buChar char="▪"/>
              <a:defRPr sz="1800" b="0" i="0" u="none" strike="noStrike" cap="none">
                <a:solidFill>
                  <a:schemeClr val="dk1"/>
                </a:solidFill>
                <a:sym typeface="Twentieth Century"/>
              </a:defRPr>
            </a:lvl8pPr>
            <a:lvl9pPr marR="0" lvl="8" algn="r" rtl="1">
              <a:spcBef>
                <a:spcPts val="360"/>
              </a:spcBef>
              <a:spcAft>
                <a:spcPts val="0"/>
              </a:spcAft>
              <a:buClr>
                <a:schemeClr val="accent4"/>
              </a:buClr>
              <a:buSzPts val="1800"/>
              <a:buFont typeface="Noto Sans Symbols"/>
              <a:buChar char="▪"/>
              <a:defRPr sz="1800" b="0" i="0" u="none" strike="noStrike" cap="none">
                <a:solidFill>
                  <a:schemeClr val="dk1"/>
                </a:solidFill>
                <a:sym typeface="Twentieth Century"/>
              </a:defRPr>
            </a:lvl9pPr>
          </a:lstStyle>
          <a:p>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6"/>
        <p:cNvGrpSpPr/>
        <p:nvPr/>
      </p:nvGrpSpPr>
      <p:grpSpPr>
        <a:xfrm>
          <a:off x="0" y="0"/>
          <a:ext cx="0" cy="0"/>
          <a:chOff x="0" y="0"/>
          <a:chExt cx="0" cy="0"/>
        </a:xfrm>
      </p:grpSpPr>
      <p:sp>
        <p:nvSpPr>
          <p:cNvPr id="97" name="Google Shape;97;p28"/>
          <p:cNvSpPr txBox="1">
            <a:spLocks noGrp="1"/>
          </p:cNvSpPr>
          <p:nvPr>
            <p:ph type="title"/>
          </p:nvPr>
        </p:nvSpPr>
        <p:spPr>
          <a:xfrm>
            <a:off x="609600" y="228600"/>
            <a:ext cx="8153400" cy="990600"/>
          </a:xfrm>
          <a:prstGeom prst="rect">
            <a:avLst/>
          </a:prstGeom>
          <a:noFill/>
          <a:ln>
            <a:noFill/>
          </a:ln>
        </p:spPr>
        <p:txBody>
          <a:bodyPr spcFirstLastPara="1" wrap="square" lIns="91425" tIns="45700" rIns="91425" bIns="45700" anchor="ctr" anchorCtr="0">
            <a:normAutofit/>
          </a:bodyPr>
          <a:lstStyle>
            <a:lvl1pPr lvl="0" algn="r">
              <a:spcBef>
                <a:spcPts val="0"/>
              </a:spcBef>
              <a:spcAft>
                <a:spcPts val="0"/>
              </a:spcAft>
              <a:buClr>
                <a:srgbClr val="00206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28"/>
          <p:cNvSpPr txBox="1">
            <a:spLocks noGrp="1"/>
          </p:cNvSpPr>
          <p:nvPr>
            <p:ph type="body" idx="1"/>
          </p:nvPr>
        </p:nvSpPr>
        <p:spPr>
          <a:xfrm rot="5400000">
            <a:off x="2426208" y="-213360"/>
            <a:ext cx="4526280" cy="8153400"/>
          </a:xfrm>
          <a:prstGeom prst="rect">
            <a:avLst/>
          </a:prstGeom>
          <a:noFill/>
          <a:ln>
            <a:noFill/>
          </a:ln>
        </p:spPr>
        <p:txBody>
          <a:bodyPr spcFirstLastPara="1" wrap="square" lIns="91425" tIns="45700" rIns="91425" bIns="45700" anchor="t" anchorCtr="0">
            <a:normAutofit/>
          </a:bodyPr>
          <a:lstStyle>
            <a:lvl1pPr marL="457200" lvl="0" indent="-297180" algn="r">
              <a:spcBef>
                <a:spcPts val="700"/>
              </a:spcBef>
              <a:spcAft>
                <a:spcPts val="0"/>
              </a:spcAft>
              <a:buSzPts val="1080"/>
              <a:buChar char="◻"/>
              <a:defRPr/>
            </a:lvl1pPr>
            <a:lvl2pPr marL="914400" lvl="1" indent="-308610" algn="r">
              <a:spcBef>
                <a:spcPts val="550"/>
              </a:spcBef>
              <a:spcAft>
                <a:spcPts val="0"/>
              </a:spcAft>
              <a:buSzPts val="1260"/>
              <a:buChar char="🞑"/>
              <a:defRPr/>
            </a:lvl2pPr>
            <a:lvl3pPr marL="1371600" lvl="2" indent="-314325" algn="r">
              <a:spcBef>
                <a:spcPts val="500"/>
              </a:spcBef>
              <a:spcAft>
                <a:spcPts val="0"/>
              </a:spcAft>
              <a:buSzPts val="1350"/>
              <a:buChar char="■"/>
              <a:defRPr/>
            </a:lvl3pPr>
            <a:lvl4pPr marL="1828800" lvl="3" indent="-314325" algn="r">
              <a:spcBef>
                <a:spcPts val="400"/>
              </a:spcBef>
              <a:spcAft>
                <a:spcPts val="0"/>
              </a:spcAft>
              <a:buSzPts val="1350"/>
              <a:buChar char="■"/>
              <a:defRPr/>
            </a:lvl4pPr>
            <a:lvl5pPr marL="2286000" lvl="4" indent="-302895" algn="r">
              <a:spcBef>
                <a:spcPts val="400"/>
              </a:spcBef>
              <a:spcAft>
                <a:spcPts val="0"/>
              </a:spcAft>
              <a:buSzPts val="1170"/>
              <a:buChar char="■"/>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
        <p:nvSpPr>
          <p:cNvPr id="99" name="Google Shape;99;p28"/>
          <p:cNvSpPr txBox="1">
            <a:spLocks noGrp="1"/>
          </p:cNvSpPr>
          <p:nvPr>
            <p:ph type="dt" idx="10"/>
          </p:nvPr>
        </p:nvSpPr>
        <p:spPr>
          <a:xfrm>
            <a:off x="6096000" y="6248400"/>
            <a:ext cx="26670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sp>
        <p:nvSpPr>
          <p:cNvPr id="100" name="Google Shape;100;p28"/>
          <p:cNvSpPr txBox="1">
            <a:spLocks noGrp="1"/>
          </p:cNvSpPr>
          <p:nvPr>
            <p:ph type="ftr" idx="11"/>
          </p:nvPr>
        </p:nvSpPr>
        <p:spPr>
          <a:xfrm>
            <a:off x="609600" y="6248206"/>
            <a:ext cx="5421083" cy="365125"/>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SzPts val="1400"/>
              <a:buNone/>
              <a:defRPr sz="1800" b="0" i="0" u="none" strike="noStrike" cap="none">
                <a:solidFill>
                  <a:schemeClr val="dk1"/>
                </a:solidFill>
                <a:sym typeface="Twentieth Century"/>
              </a:defRPr>
            </a:lvl1pPr>
            <a:lvl2pPr marR="0" lvl="1" algn="r" rtl="1">
              <a:spcBef>
                <a:spcPts val="0"/>
              </a:spcBef>
              <a:spcAft>
                <a:spcPts val="0"/>
              </a:spcAft>
              <a:buSzPts val="1400"/>
              <a:buNone/>
              <a:defRPr sz="1800" b="0" i="0" u="none" strike="noStrike" cap="none">
                <a:solidFill>
                  <a:schemeClr val="dk1"/>
                </a:solidFill>
                <a:sym typeface="Twentieth Century"/>
              </a:defRPr>
            </a:lvl2pPr>
            <a:lvl3pPr marR="0" lvl="2" algn="r" rtl="1">
              <a:spcBef>
                <a:spcPts val="0"/>
              </a:spcBef>
              <a:spcAft>
                <a:spcPts val="0"/>
              </a:spcAft>
              <a:buSzPts val="1400"/>
              <a:buNone/>
              <a:defRPr sz="1800" b="0" i="0" u="none" strike="noStrike" cap="none">
                <a:solidFill>
                  <a:schemeClr val="dk1"/>
                </a:solidFill>
                <a:sym typeface="Twentieth Century"/>
              </a:defRPr>
            </a:lvl3pPr>
            <a:lvl4pPr marR="0" lvl="3" algn="r" rtl="1">
              <a:spcBef>
                <a:spcPts val="0"/>
              </a:spcBef>
              <a:spcAft>
                <a:spcPts val="0"/>
              </a:spcAft>
              <a:buSzPts val="1400"/>
              <a:buNone/>
              <a:defRPr sz="1800" b="0" i="0" u="none" strike="noStrike" cap="none">
                <a:solidFill>
                  <a:schemeClr val="dk1"/>
                </a:solidFill>
                <a:sym typeface="Twentieth Century"/>
              </a:defRPr>
            </a:lvl4pPr>
            <a:lvl5pPr marR="0" lvl="4" algn="r" rtl="1">
              <a:spcBef>
                <a:spcPts val="0"/>
              </a:spcBef>
              <a:spcAft>
                <a:spcPts val="0"/>
              </a:spcAft>
              <a:buSzPts val="1400"/>
              <a:buNone/>
              <a:defRPr sz="1800" b="0" i="0" u="none" strike="noStrike" cap="none">
                <a:solidFill>
                  <a:schemeClr val="dk1"/>
                </a:solidFill>
                <a:sym typeface="Twentieth Century"/>
              </a:defRPr>
            </a:lvl5pPr>
            <a:lvl6pPr marR="0" lvl="5" algn="r" rtl="1">
              <a:spcBef>
                <a:spcPts val="0"/>
              </a:spcBef>
              <a:spcAft>
                <a:spcPts val="0"/>
              </a:spcAft>
              <a:buSzPts val="1400"/>
              <a:buNone/>
              <a:defRPr sz="1800" b="0" i="0" u="none" strike="noStrike" cap="none">
                <a:solidFill>
                  <a:schemeClr val="dk1"/>
                </a:solidFill>
                <a:sym typeface="Twentieth Century"/>
              </a:defRPr>
            </a:lvl6pPr>
            <a:lvl7pPr marR="0" lvl="6" algn="r" rtl="1">
              <a:spcBef>
                <a:spcPts val="0"/>
              </a:spcBef>
              <a:spcAft>
                <a:spcPts val="0"/>
              </a:spcAft>
              <a:buSzPts val="1400"/>
              <a:buNone/>
              <a:defRPr sz="1800" b="0" i="0" u="none" strike="noStrike" cap="none">
                <a:solidFill>
                  <a:schemeClr val="dk1"/>
                </a:solidFill>
                <a:sym typeface="Twentieth Century"/>
              </a:defRPr>
            </a:lvl7pPr>
            <a:lvl8pPr marR="0" lvl="7" algn="r" rtl="1">
              <a:spcBef>
                <a:spcPts val="0"/>
              </a:spcBef>
              <a:spcAft>
                <a:spcPts val="0"/>
              </a:spcAft>
              <a:buSzPts val="1400"/>
              <a:buNone/>
              <a:defRPr sz="1800" b="0" i="0" u="none" strike="noStrike" cap="none">
                <a:solidFill>
                  <a:schemeClr val="dk1"/>
                </a:solidFill>
                <a:sym typeface="Twentieth Century"/>
              </a:defRPr>
            </a:lvl8pPr>
            <a:lvl9pPr marR="0" lvl="8" algn="r" rtl="1">
              <a:spcBef>
                <a:spcPts val="0"/>
              </a:spcBef>
              <a:spcAft>
                <a:spcPts val="0"/>
              </a:spcAft>
              <a:buSzPts val="1400"/>
              <a:buNone/>
              <a:defRPr sz="1800" b="0" i="0" u="none" strike="noStrike" cap="none">
                <a:solidFill>
                  <a:schemeClr val="dk1"/>
                </a:solidFill>
                <a:sym typeface="Twentieth Century"/>
              </a:defRPr>
            </a:lvl9pPr>
          </a:lstStyle>
          <a:p>
            <a:endParaRPr dirty="0"/>
          </a:p>
        </p:txBody>
      </p:sp>
      <p:sp>
        <p:nvSpPr>
          <p:cNvPr id="101" name="Google Shape;101;p28"/>
          <p:cNvSpPr txBox="1">
            <a:spLocks noGrp="1"/>
          </p:cNvSpPr>
          <p:nvPr>
            <p:ph type="sldNum" idx="12"/>
          </p:nvPr>
        </p:nvSpPr>
        <p:spPr>
          <a:xfrm>
            <a:off x="0" y="1272222"/>
            <a:ext cx="533400" cy="244476"/>
          </a:xfrm>
          <a:prstGeom prst="rect">
            <a:avLst/>
          </a:prstGeom>
          <a:solidFill>
            <a:srgbClr val="D92121"/>
          </a:solidFill>
          <a:ln>
            <a:noFill/>
          </a:ln>
        </p:spPr>
        <p:txBody>
          <a:bodyPr spcFirstLastPara="1" wrap="square" lIns="91425" tIns="45700" rIns="91425" bIns="45700" anchor="ctr" anchorCtr="0">
            <a:norm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bg>
      <p:bgPr>
        <a:solidFill>
          <a:schemeClr val="lt1"/>
        </a:solidFill>
        <a:effectLst/>
      </p:bgPr>
    </p:bg>
    <p:spTree>
      <p:nvGrpSpPr>
        <p:cNvPr id="1" name="Shape 102"/>
        <p:cNvGrpSpPr/>
        <p:nvPr/>
      </p:nvGrpSpPr>
      <p:grpSpPr>
        <a:xfrm>
          <a:off x="0" y="0"/>
          <a:ext cx="0" cy="0"/>
          <a:chOff x="0" y="0"/>
          <a:chExt cx="0" cy="0"/>
        </a:xfrm>
      </p:grpSpPr>
      <p:sp>
        <p:nvSpPr>
          <p:cNvPr id="103" name="Google Shape;103;p29"/>
          <p:cNvSpPr txBox="1">
            <a:spLocks noGrp="1"/>
          </p:cNvSpPr>
          <p:nvPr>
            <p:ph type="title"/>
          </p:nvPr>
        </p:nvSpPr>
        <p:spPr>
          <a:xfrm rot="5400000">
            <a:off x="4823619" y="2339181"/>
            <a:ext cx="5516563" cy="2057400"/>
          </a:xfrm>
          <a:prstGeom prst="rect">
            <a:avLst/>
          </a:prstGeom>
          <a:noFill/>
          <a:ln>
            <a:noFill/>
          </a:ln>
        </p:spPr>
        <p:txBody>
          <a:bodyPr spcFirstLastPara="1" wrap="square" lIns="91425" tIns="45700" rIns="91425" bIns="45700" anchor="ctr" anchorCtr="0">
            <a:normAutofit/>
          </a:bodyPr>
          <a:lstStyle>
            <a:lvl1pPr lvl="0" algn="r">
              <a:spcBef>
                <a:spcPts val="0"/>
              </a:spcBef>
              <a:spcAft>
                <a:spcPts val="0"/>
              </a:spcAft>
              <a:buClr>
                <a:srgbClr val="00206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 name="Google Shape;104;p29"/>
          <p:cNvSpPr txBox="1">
            <a:spLocks noGrp="1"/>
          </p:cNvSpPr>
          <p:nvPr>
            <p:ph type="body" idx="1"/>
          </p:nvPr>
        </p:nvSpPr>
        <p:spPr>
          <a:xfrm rot="5400000">
            <a:off x="480218" y="586582"/>
            <a:ext cx="5516564" cy="5562600"/>
          </a:xfrm>
          <a:prstGeom prst="rect">
            <a:avLst/>
          </a:prstGeom>
          <a:noFill/>
          <a:ln>
            <a:noFill/>
          </a:ln>
        </p:spPr>
        <p:txBody>
          <a:bodyPr spcFirstLastPara="1" wrap="square" lIns="91425" tIns="45700" rIns="91425" bIns="45700" anchor="t" anchorCtr="0">
            <a:normAutofit/>
          </a:bodyPr>
          <a:lstStyle>
            <a:lvl1pPr marL="457200" lvl="0" indent="-297180" algn="r">
              <a:spcBef>
                <a:spcPts val="700"/>
              </a:spcBef>
              <a:spcAft>
                <a:spcPts val="0"/>
              </a:spcAft>
              <a:buSzPts val="1080"/>
              <a:buChar char="◻"/>
              <a:defRPr/>
            </a:lvl1pPr>
            <a:lvl2pPr marL="914400" lvl="1" indent="-308610" algn="r">
              <a:spcBef>
                <a:spcPts val="550"/>
              </a:spcBef>
              <a:spcAft>
                <a:spcPts val="0"/>
              </a:spcAft>
              <a:buSzPts val="1260"/>
              <a:buChar char="🞑"/>
              <a:defRPr/>
            </a:lvl2pPr>
            <a:lvl3pPr marL="1371600" lvl="2" indent="-314325" algn="r">
              <a:spcBef>
                <a:spcPts val="500"/>
              </a:spcBef>
              <a:spcAft>
                <a:spcPts val="0"/>
              </a:spcAft>
              <a:buSzPts val="1350"/>
              <a:buChar char="■"/>
              <a:defRPr/>
            </a:lvl3pPr>
            <a:lvl4pPr marL="1828800" lvl="3" indent="-314325" algn="r">
              <a:spcBef>
                <a:spcPts val="400"/>
              </a:spcBef>
              <a:spcAft>
                <a:spcPts val="0"/>
              </a:spcAft>
              <a:buSzPts val="1350"/>
              <a:buChar char="■"/>
              <a:defRPr/>
            </a:lvl4pPr>
            <a:lvl5pPr marL="2286000" lvl="4" indent="-302895" algn="r">
              <a:spcBef>
                <a:spcPts val="400"/>
              </a:spcBef>
              <a:spcAft>
                <a:spcPts val="0"/>
              </a:spcAft>
              <a:buSzPts val="1170"/>
              <a:buChar char="■"/>
              <a:defRPr/>
            </a:lvl5pPr>
            <a:lvl6pPr marL="2743200" lvl="5" indent="-342900" algn="r">
              <a:spcBef>
                <a:spcPts val="360"/>
              </a:spcBef>
              <a:spcAft>
                <a:spcPts val="0"/>
              </a:spcAft>
              <a:buSzPts val="1800"/>
              <a:buChar char="▪"/>
              <a:defRPr/>
            </a:lvl6pPr>
            <a:lvl7pPr marL="3200400" lvl="6" indent="-342900" algn="r">
              <a:spcBef>
                <a:spcPts val="360"/>
              </a:spcBef>
              <a:spcAft>
                <a:spcPts val="0"/>
              </a:spcAft>
              <a:buSzPts val="1800"/>
              <a:buChar char="▪"/>
              <a:defRPr/>
            </a:lvl7pPr>
            <a:lvl8pPr marL="3657600" lvl="7" indent="-342900" algn="r">
              <a:spcBef>
                <a:spcPts val="360"/>
              </a:spcBef>
              <a:spcAft>
                <a:spcPts val="0"/>
              </a:spcAft>
              <a:buSzPts val="1800"/>
              <a:buChar char="▪"/>
              <a:defRPr/>
            </a:lvl8pPr>
            <a:lvl9pPr marL="4114800" lvl="8" indent="-342900" algn="r">
              <a:spcBef>
                <a:spcPts val="360"/>
              </a:spcBef>
              <a:spcAft>
                <a:spcPts val="0"/>
              </a:spcAft>
              <a:buSzPts val="1800"/>
              <a:buChar char="▪"/>
              <a:defRPr/>
            </a:lvl9pPr>
          </a:lstStyle>
          <a:p>
            <a:endParaRPr/>
          </a:p>
        </p:txBody>
      </p:sp>
      <p:sp>
        <p:nvSpPr>
          <p:cNvPr id="105" name="Google Shape;105;p29"/>
          <p:cNvSpPr txBox="1">
            <a:spLocks noGrp="1"/>
          </p:cNvSpPr>
          <p:nvPr>
            <p:ph type="dt" idx="10"/>
          </p:nvPr>
        </p:nvSpPr>
        <p:spPr>
          <a:xfrm>
            <a:off x="6553200" y="6248402"/>
            <a:ext cx="2209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dirty="0"/>
          </a:p>
        </p:txBody>
      </p:sp>
      <p:sp>
        <p:nvSpPr>
          <p:cNvPr id="106" name="Google Shape;106;p29"/>
          <p:cNvSpPr txBox="1">
            <a:spLocks noGrp="1"/>
          </p:cNvSpPr>
          <p:nvPr>
            <p:ph type="ftr" idx="11"/>
          </p:nvPr>
        </p:nvSpPr>
        <p:spPr>
          <a:xfrm>
            <a:off x="457201" y="6248207"/>
            <a:ext cx="5573483" cy="365125"/>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SzPts val="1400"/>
              <a:buNone/>
              <a:defRPr sz="1800" b="0" i="0" u="none" strike="noStrike" cap="none">
                <a:solidFill>
                  <a:schemeClr val="dk1"/>
                </a:solidFill>
                <a:sym typeface="Twentieth Century"/>
              </a:defRPr>
            </a:lvl1pPr>
            <a:lvl2pPr marR="0" lvl="1" algn="r" rtl="1">
              <a:spcBef>
                <a:spcPts val="0"/>
              </a:spcBef>
              <a:spcAft>
                <a:spcPts val="0"/>
              </a:spcAft>
              <a:buSzPts val="1400"/>
              <a:buNone/>
              <a:defRPr sz="1800" b="0" i="0" u="none" strike="noStrike" cap="none">
                <a:solidFill>
                  <a:schemeClr val="dk1"/>
                </a:solidFill>
                <a:sym typeface="Twentieth Century"/>
              </a:defRPr>
            </a:lvl2pPr>
            <a:lvl3pPr marR="0" lvl="2" algn="r" rtl="1">
              <a:spcBef>
                <a:spcPts val="0"/>
              </a:spcBef>
              <a:spcAft>
                <a:spcPts val="0"/>
              </a:spcAft>
              <a:buSzPts val="1400"/>
              <a:buNone/>
              <a:defRPr sz="1800" b="0" i="0" u="none" strike="noStrike" cap="none">
                <a:solidFill>
                  <a:schemeClr val="dk1"/>
                </a:solidFill>
                <a:sym typeface="Twentieth Century"/>
              </a:defRPr>
            </a:lvl3pPr>
            <a:lvl4pPr marR="0" lvl="3" algn="r" rtl="1">
              <a:spcBef>
                <a:spcPts val="0"/>
              </a:spcBef>
              <a:spcAft>
                <a:spcPts val="0"/>
              </a:spcAft>
              <a:buSzPts val="1400"/>
              <a:buNone/>
              <a:defRPr sz="1800" b="0" i="0" u="none" strike="noStrike" cap="none">
                <a:solidFill>
                  <a:schemeClr val="dk1"/>
                </a:solidFill>
                <a:sym typeface="Twentieth Century"/>
              </a:defRPr>
            </a:lvl4pPr>
            <a:lvl5pPr marR="0" lvl="4" algn="r" rtl="1">
              <a:spcBef>
                <a:spcPts val="0"/>
              </a:spcBef>
              <a:spcAft>
                <a:spcPts val="0"/>
              </a:spcAft>
              <a:buSzPts val="1400"/>
              <a:buNone/>
              <a:defRPr sz="1800" b="0" i="0" u="none" strike="noStrike" cap="none">
                <a:solidFill>
                  <a:schemeClr val="dk1"/>
                </a:solidFill>
                <a:sym typeface="Twentieth Century"/>
              </a:defRPr>
            </a:lvl5pPr>
            <a:lvl6pPr marR="0" lvl="5" algn="r" rtl="1">
              <a:spcBef>
                <a:spcPts val="0"/>
              </a:spcBef>
              <a:spcAft>
                <a:spcPts val="0"/>
              </a:spcAft>
              <a:buSzPts val="1400"/>
              <a:buNone/>
              <a:defRPr sz="1800" b="0" i="0" u="none" strike="noStrike" cap="none">
                <a:solidFill>
                  <a:schemeClr val="dk1"/>
                </a:solidFill>
                <a:sym typeface="Twentieth Century"/>
              </a:defRPr>
            </a:lvl6pPr>
            <a:lvl7pPr marR="0" lvl="6" algn="r" rtl="1">
              <a:spcBef>
                <a:spcPts val="0"/>
              </a:spcBef>
              <a:spcAft>
                <a:spcPts val="0"/>
              </a:spcAft>
              <a:buSzPts val="1400"/>
              <a:buNone/>
              <a:defRPr sz="1800" b="0" i="0" u="none" strike="noStrike" cap="none">
                <a:solidFill>
                  <a:schemeClr val="dk1"/>
                </a:solidFill>
                <a:sym typeface="Twentieth Century"/>
              </a:defRPr>
            </a:lvl7pPr>
            <a:lvl8pPr marR="0" lvl="7" algn="r" rtl="1">
              <a:spcBef>
                <a:spcPts val="0"/>
              </a:spcBef>
              <a:spcAft>
                <a:spcPts val="0"/>
              </a:spcAft>
              <a:buSzPts val="1400"/>
              <a:buNone/>
              <a:defRPr sz="1800" b="0" i="0" u="none" strike="noStrike" cap="none">
                <a:solidFill>
                  <a:schemeClr val="dk1"/>
                </a:solidFill>
                <a:sym typeface="Twentieth Century"/>
              </a:defRPr>
            </a:lvl8pPr>
            <a:lvl9pPr marR="0" lvl="8" algn="r" rtl="1">
              <a:spcBef>
                <a:spcPts val="0"/>
              </a:spcBef>
              <a:spcAft>
                <a:spcPts val="0"/>
              </a:spcAft>
              <a:buSzPts val="1400"/>
              <a:buNone/>
              <a:defRPr sz="1800" b="0" i="0" u="none" strike="noStrike" cap="none">
                <a:solidFill>
                  <a:schemeClr val="dk1"/>
                </a:solidFill>
                <a:sym typeface="Twentieth Century"/>
              </a:defRPr>
            </a:lvl9pPr>
          </a:lstStyle>
          <a:p>
            <a:endParaRPr dirty="0"/>
          </a:p>
        </p:txBody>
      </p:sp>
      <p:sp>
        <p:nvSpPr>
          <p:cNvPr id="107" name="Google Shape;107;p29"/>
          <p:cNvSpPr/>
          <p:nvPr/>
        </p:nvSpPr>
        <p:spPr>
          <a:xfrm>
            <a:off x="6096318" y="0"/>
            <a:ext cx="320040" cy="685800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108" name="Google Shape;108;p29"/>
          <p:cNvSpPr/>
          <p:nvPr/>
        </p:nvSpPr>
        <p:spPr>
          <a:xfrm>
            <a:off x="6142038" y="609600"/>
            <a:ext cx="228600" cy="6248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109" name="Google Shape;109;p29"/>
          <p:cNvSpPr/>
          <p:nvPr/>
        </p:nvSpPr>
        <p:spPr>
          <a:xfrm>
            <a:off x="6142038" y="0"/>
            <a:ext cx="228600" cy="5334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110" name="Google Shape;110;p29"/>
          <p:cNvSpPr txBox="1">
            <a:spLocks noGrp="1"/>
          </p:cNvSpPr>
          <p:nvPr>
            <p:ph type="sldNum" idx="12"/>
          </p:nvPr>
        </p:nvSpPr>
        <p:spPr>
          <a:xfrm rot="5400000">
            <a:off x="5989638" y="144462"/>
            <a:ext cx="533400" cy="244476"/>
          </a:xfrm>
          <a:prstGeom prst="rect">
            <a:avLst/>
          </a:prstGeom>
          <a:solidFill>
            <a:srgbClr val="D92121"/>
          </a:solidFill>
          <a:ln>
            <a:noFill/>
          </a:ln>
        </p:spPr>
        <p:txBody>
          <a:bodyPr spcFirstLastPara="1" wrap="square" lIns="91425" tIns="45700" rIns="91425" bIns="45700" anchor="ctr" anchorCtr="0">
            <a:norm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17"/>
          <p:cNvSpPr txBox="1">
            <a:spLocks noGrp="1"/>
          </p:cNvSpPr>
          <p:nvPr>
            <p:ph type="title"/>
          </p:nvPr>
        </p:nvSpPr>
        <p:spPr>
          <a:xfrm>
            <a:off x="609600" y="228600"/>
            <a:ext cx="8153400" cy="990600"/>
          </a:xfrm>
          <a:prstGeom prst="rect">
            <a:avLst/>
          </a:prstGeom>
          <a:noFill/>
          <a:ln>
            <a:noFill/>
          </a:ln>
        </p:spPr>
        <p:txBody>
          <a:bodyPr spcFirstLastPara="1" wrap="square" lIns="91425" tIns="45700" rIns="91425" bIns="45700" anchor="ctr" anchorCtr="0">
            <a:normAutofit/>
          </a:bodyPr>
          <a:lstStyle>
            <a:lvl1pPr marR="0" lvl="0" algn="r" rtl="1">
              <a:spcBef>
                <a:spcPts val="0"/>
              </a:spcBef>
              <a:spcAft>
                <a:spcPts val="0"/>
              </a:spcAft>
              <a:buClr>
                <a:srgbClr val="002060"/>
              </a:buClr>
              <a:buSzPts val="4400"/>
              <a:buFont typeface="Garamond"/>
              <a:buNone/>
              <a:defRPr sz="4400" b="0" i="0" u="none" strike="noStrike" cap="none">
                <a:solidFill>
                  <a:srgbClr val="002060"/>
                </a:solidFill>
                <a:sym typeface="Garamo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7"/>
          <p:cNvSpPr txBox="1">
            <a:spLocks noGrp="1"/>
          </p:cNvSpPr>
          <p:nvPr>
            <p:ph type="body" idx="1"/>
          </p:nvPr>
        </p:nvSpPr>
        <p:spPr>
          <a:xfrm>
            <a:off x="612648" y="1600200"/>
            <a:ext cx="8153400" cy="4526280"/>
          </a:xfrm>
          <a:prstGeom prst="rect">
            <a:avLst/>
          </a:prstGeom>
          <a:noFill/>
          <a:ln>
            <a:noFill/>
          </a:ln>
        </p:spPr>
        <p:txBody>
          <a:bodyPr spcFirstLastPara="1" wrap="square" lIns="91425" tIns="45700" rIns="91425" bIns="45700" anchor="t" anchorCtr="0">
            <a:normAutofit/>
          </a:bodyPr>
          <a:lstStyle>
            <a:lvl1pPr marL="457200" marR="0" lvl="0" indent="-339090" algn="r" rtl="1">
              <a:spcBef>
                <a:spcPts val="700"/>
              </a:spcBef>
              <a:spcAft>
                <a:spcPts val="0"/>
              </a:spcAft>
              <a:buClr>
                <a:schemeClr val="accent2"/>
              </a:buClr>
              <a:buSzPts val="1740"/>
              <a:buFont typeface="Noto Sans Symbols"/>
              <a:buChar char="◻"/>
              <a:defRPr sz="2900" b="0" i="0" u="none" strike="noStrike" cap="none">
                <a:solidFill>
                  <a:schemeClr val="lt1"/>
                </a:solidFill>
                <a:sym typeface="Garamond"/>
              </a:defRPr>
            </a:lvl1pPr>
            <a:lvl2pPr marL="914400" marR="0" lvl="1" indent="-344169" algn="r" rtl="1">
              <a:spcBef>
                <a:spcPts val="550"/>
              </a:spcBef>
              <a:spcAft>
                <a:spcPts val="0"/>
              </a:spcAft>
              <a:buClr>
                <a:schemeClr val="accent1"/>
              </a:buClr>
              <a:buSzPts val="1820"/>
              <a:buFont typeface="Noto Sans Symbols"/>
              <a:buChar char="🞑"/>
              <a:defRPr sz="2600" b="0" i="0" u="none" strike="noStrike" cap="none">
                <a:solidFill>
                  <a:schemeClr val="lt1"/>
                </a:solidFill>
                <a:sym typeface="Garamond"/>
              </a:defRPr>
            </a:lvl2pPr>
            <a:lvl3pPr marL="1371600" marR="0" lvl="2" indent="-338137" algn="r" rtl="1">
              <a:spcBef>
                <a:spcPts val="500"/>
              </a:spcBef>
              <a:spcAft>
                <a:spcPts val="0"/>
              </a:spcAft>
              <a:buClr>
                <a:schemeClr val="accent2"/>
              </a:buClr>
              <a:buSzPts val="1725"/>
              <a:buFont typeface="Noto Sans Symbols"/>
              <a:buChar char="■"/>
              <a:defRPr sz="2300" b="0" i="0" u="none" strike="noStrike" cap="none">
                <a:solidFill>
                  <a:schemeClr val="lt1"/>
                </a:solidFill>
                <a:sym typeface="Garamond"/>
              </a:defRPr>
            </a:lvl3pPr>
            <a:lvl4pPr marL="1828800" marR="0" lvl="3" indent="-323850" algn="r" rtl="1">
              <a:spcBef>
                <a:spcPts val="400"/>
              </a:spcBef>
              <a:spcAft>
                <a:spcPts val="0"/>
              </a:spcAft>
              <a:buClr>
                <a:schemeClr val="accent3"/>
              </a:buClr>
              <a:buSzPts val="1500"/>
              <a:buFont typeface="Noto Sans Symbols"/>
              <a:buChar char="■"/>
              <a:defRPr sz="2000" b="0" i="0" u="none" strike="noStrike" cap="none">
                <a:solidFill>
                  <a:schemeClr val="lt1"/>
                </a:solidFill>
                <a:sym typeface="Garamond"/>
              </a:defRPr>
            </a:lvl4pPr>
            <a:lvl5pPr marL="2286000" marR="0" lvl="4" indent="-311150" algn="r" rtl="1">
              <a:spcBef>
                <a:spcPts val="400"/>
              </a:spcBef>
              <a:spcAft>
                <a:spcPts val="0"/>
              </a:spcAft>
              <a:buClr>
                <a:schemeClr val="accent4"/>
              </a:buClr>
              <a:buSzPts val="1300"/>
              <a:buFont typeface="Noto Sans Symbols"/>
              <a:buChar char="■"/>
              <a:defRPr sz="2000" b="0" i="0" u="none" strike="noStrike" cap="none">
                <a:solidFill>
                  <a:schemeClr val="lt1"/>
                </a:solidFill>
                <a:sym typeface="Garamond"/>
              </a:defRPr>
            </a:lvl5pPr>
            <a:lvl6pPr marL="2743200" marR="0" lvl="5" indent="-342900" algn="r" rtl="1">
              <a:spcBef>
                <a:spcPts val="360"/>
              </a:spcBef>
              <a:spcAft>
                <a:spcPts val="0"/>
              </a:spcAft>
              <a:buClr>
                <a:schemeClr val="accent1"/>
              </a:buClr>
              <a:buSzPts val="1800"/>
              <a:buFont typeface="Noto Sans Symbols"/>
              <a:buChar char="▪"/>
              <a:defRPr sz="1800" b="0" i="0" u="none" strike="noStrike" cap="none">
                <a:solidFill>
                  <a:schemeClr val="lt1"/>
                </a:solidFill>
                <a:sym typeface="Twentieth Century"/>
              </a:defRPr>
            </a:lvl6pPr>
            <a:lvl7pPr marL="3200400" marR="0" lvl="6" indent="-342900" algn="r" rtl="1">
              <a:spcBef>
                <a:spcPts val="360"/>
              </a:spcBef>
              <a:spcAft>
                <a:spcPts val="0"/>
              </a:spcAft>
              <a:buClr>
                <a:schemeClr val="accent2"/>
              </a:buClr>
              <a:buSzPts val="1800"/>
              <a:buFont typeface="Noto Sans Symbols"/>
              <a:buChar char="▪"/>
              <a:defRPr sz="1800" b="0" i="0" u="none" strike="noStrike" cap="none">
                <a:solidFill>
                  <a:schemeClr val="lt1"/>
                </a:solidFill>
                <a:sym typeface="Twentieth Century"/>
              </a:defRPr>
            </a:lvl7pPr>
            <a:lvl8pPr marL="3657600" marR="0" lvl="7" indent="-342900" algn="r" rtl="1">
              <a:spcBef>
                <a:spcPts val="360"/>
              </a:spcBef>
              <a:spcAft>
                <a:spcPts val="0"/>
              </a:spcAft>
              <a:buClr>
                <a:schemeClr val="accent3"/>
              </a:buClr>
              <a:buSzPts val="1800"/>
              <a:buFont typeface="Noto Sans Symbols"/>
              <a:buChar char="▪"/>
              <a:defRPr sz="1800" b="0" i="0" u="none" strike="noStrike" cap="none">
                <a:solidFill>
                  <a:schemeClr val="lt1"/>
                </a:solidFill>
                <a:sym typeface="Twentieth Century"/>
              </a:defRPr>
            </a:lvl8pPr>
            <a:lvl9pPr marL="4114800" marR="0" lvl="8" indent="-342900" algn="r" rtl="1">
              <a:spcBef>
                <a:spcPts val="360"/>
              </a:spcBef>
              <a:spcAft>
                <a:spcPts val="0"/>
              </a:spcAft>
              <a:buClr>
                <a:schemeClr val="accent4"/>
              </a:buClr>
              <a:buSzPts val="1800"/>
              <a:buFont typeface="Noto Sans Symbols"/>
              <a:buChar char="▪"/>
              <a:defRPr sz="1800" b="0" i="0" u="none" strike="noStrike" cap="none">
                <a:solidFill>
                  <a:schemeClr val="lt1"/>
                </a:solidFill>
                <a:sym typeface="Twentieth Century"/>
              </a:defRPr>
            </a:lvl9pPr>
          </a:lstStyle>
          <a:p>
            <a:endParaRPr/>
          </a:p>
        </p:txBody>
      </p:sp>
      <p:sp>
        <p:nvSpPr>
          <p:cNvPr id="12" name="Google Shape;12;p17"/>
          <p:cNvSpPr txBox="1">
            <a:spLocks noGrp="1"/>
          </p:cNvSpPr>
          <p:nvPr>
            <p:ph type="dt" idx="10"/>
          </p:nvPr>
        </p:nvSpPr>
        <p:spPr>
          <a:xfrm>
            <a:off x="6096000" y="6248400"/>
            <a:ext cx="26670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400" b="0" i="0" u="none" strike="noStrike" cap="none">
                <a:solidFill>
                  <a:schemeClr val="lt2"/>
                </a:solidFill>
                <a:sym typeface="Garamond"/>
              </a:defRPr>
            </a:lvl1pPr>
            <a:lvl2pPr marR="0" lvl="1" algn="r" rtl="1">
              <a:spcBef>
                <a:spcPts val="0"/>
              </a:spcBef>
              <a:spcAft>
                <a:spcPts val="0"/>
              </a:spcAft>
              <a:buSzPts val="1400"/>
              <a:buNone/>
              <a:defRPr sz="1800" b="0" i="0" u="none" strike="noStrike" cap="none">
                <a:solidFill>
                  <a:schemeClr val="lt1"/>
                </a:solidFill>
                <a:sym typeface="Twentieth Century"/>
              </a:defRPr>
            </a:lvl2pPr>
            <a:lvl3pPr marR="0" lvl="2" algn="r" rtl="1">
              <a:spcBef>
                <a:spcPts val="0"/>
              </a:spcBef>
              <a:spcAft>
                <a:spcPts val="0"/>
              </a:spcAft>
              <a:buSzPts val="1400"/>
              <a:buNone/>
              <a:defRPr sz="1800" b="0" i="0" u="none" strike="noStrike" cap="none">
                <a:solidFill>
                  <a:schemeClr val="lt1"/>
                </a:solidFill>
                <a:sym typeface="Twentieth Century"/>
              </a:defRPr>
            </a:lvl3pPr>
            <a:lvl4pPr marR="0" lvl="3" algn="r" rtl="1">
              <a:spcBef>
                <a:spcPts val="0"/>
              </a:spcBef>
              <a:spcAft>
                <a:spcPts val="0"/>
              </a:spcAft>
              <a:buSzPts val="1400"/>
              <a:buNone/>
              <a:defRPr sz="1800" b="0" i="0" u="none" strike="noStrike" cap="none">
                <a:solidFill>
                  <a:schemeClr val="lt1"/>
                </a:solidFill>
                <a:sym typeface="Twentieth Century"/>
              </a:defRPr>
            </a:lvl4pPr>
            <a:lvl5pPr marR="0" lvl="4" algn="r" rtl="1">
              <a:spcBef>
                <a:spcPts val="0"/>
              </a:spcBef>
              <a:spcAft>
                <a:spcPts val="0"/>
              </a:spcAft>
              <a:buSzPts val="1400"/>
              <a:buNone/>
              <a:defRPr sz="1800" b="0" i="0" u="none" strike="noStrike" cap="none">
                <a:solidFill>
                  <a:schemeClr val="lt1"/>
                </a:solidFill>
                <a:sym typeface="Twentieth Century"/>
              </a:defRPr>
            </a:lvl5pPr>
            <a:lvl6pPr marR="0" lvl="5" algn="r" rtl="1">
              <a:spcBef>
                <a:spcPts val="0"/>
              </a:spcBef>
              <a:spcAft>
                <a:spcPts val="0"/>
              </a:spcAft>
              <a:buSzPts val="1400"/>
              <a:buNone/>
              <a:defRPr sz="1800" b="0" i="0" u="none" strike="noStrike" cap="none">
                <a:solidFill>
                  <a:schemeClr val="lt1"/>
                </a:solidFill>
                <a:sym typeface="Twentieth Century"/>
              </a:defRPr>
            </a:lvl6pPr>
            <a:lvl7pPr marR="0" lvl="6" algn="r" rtl="1">
              <a:spcBef>
                <a:spcPts val="0"/>
              </a:spcBef>
              <a:spcAft>
                <a:spcPts val="0"/>
              </a:spcAft>
              <a:buSzPts val="1400"/>
              <a:buNone/>
              <a:defRPr sz="1800" b="0" i="0" u="none" strike="noStrike" cap="none">
                <a:solidFill>
                  <a:schemeClr val="lt1"/>
                </a:solidFill>
                <a:sym typeface="Twentieth Century"/>
              </a:defRPr>
            </a:lvl7pPr>
            <a:lvl8pPr marR="0" lvl="7" algn="r" rtl="1">
              <a:spcBef>
                <a:spcPts val="0"/>
              </a:spcBef>
              <a:spcAft>
                <a:spcPts val="0"/>
              </a:spcAft>
              <a:buSzPts val="1400"/>
              <a:buNone/>
              <a:defRPr sz="1800" b="0" i="0" u="none" strike="noStrike" cap="none">
                <a:solidFill>
                  <a:schemeClr val="lt1"/>
                </a:solidFill>
                <a:sym typeface="Twentieth Century"/>
              </a:defRPr>
            </a:lvl8pPr>
            <a:lvl9pPr marR="0" lvl="8" algn="r" rtl="1">
              <a:spcBef>
                <a:spcPts val="0"/>
              </a:spcBef>
              <a:spcAft>
                <a:spcPts val="0"/>
              </a:spcAft>
              <a:buSzPts val="1400"/>
              <a:buNone/>
              <a:defRPr sz="1800" b="0" i="0" u="none" strike="noStrike" cap="none">
                <a:solidFill>
                  <a:schemeClr val="lt1"/>
                </a:solidFill>
                <a:sym typeface="Twentieth Century"/>
              </a:defRPr>
            </a:lvl9pPr>
          </a:lstStyle>
          <a:p>
            <a:endParaRPr dirty="0"/>
          </a:p>
        </p:txBody>
      </p:sp>
      <p:sp>
        <p:nvSpPr>
          <p:cNvPr id="13" name="Google Shape;13;p17"/>
          <p:cNvSpPr/>
          <p:nvPr/>
        </p:nvSpPr>
        <p:spPr>
          <a:xfrm>
            <a:off x="0" y="1234440"/>
            <a:ext cx="9144000" cy="32004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14" name="Google Shape;14;p17"/>
          <p:cNvSpPr/>
          <p:nvPr/>
        </p:nvSpPr>
        <p:spPr>
          <a:xfrm>
            <a:off x="0" y="1280160"/>
            <a:ext cx="533400" cy="2286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15" name="Google Shape;15;p17"/>
          <p:cNvSpPr/>
          <p:nvPr/>
        </p:nvSpPr>
        <p:spPr>
          <a:xfrm>
            <a:off x="590550" y="1280160"/>
            <a:ext cx="8553450" cy="2286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16" name="Google Shape;16;p17"/>
          <p:cNvSpPr txBox="1">
            <a:spLocks noGrp="1"/>
          </p:cNvSpPr>
          <p:nvPr>
            <p:ph type="sldNum" idx="12"/>
          </p:nvPr>
        </p:nvSpPr>
        <p:spPr>
          <a:xfrm>
            <a:off x="0" y="1272222"/>
            <a:ext cx="533400" cy="244476"/>
          </a:xfrm>
          <a:prstGeom prst="rect">
            <a:avLst/>
          </a:prstGeom>
          <a:solidFill>
            <a:srgbClr val="D92121"/>
          </a:solidFill>
          <a:ln>
            <a:noFill/>
          </a:ln>
        </p:spPr>
        <p:txBody>
          <a:bodyPr spcFirstLastPara="1" wrap="square" lIns="91425" tIns="45700" rIns="91425" bIns="45700" anchor="ctr" anchorCtr="0">
            <a:normAutofit/>
          </a:bodyPr>
          <a:lstStyle>
            <a:lvl1pPr marL="0" marR="0" lvl="0" indent="0" algn="ctr" rtl="1">
              <a:spcBef>
                <a:spcPts val="0"/>
              </a:spcBef>
              <a:buNone/>
              <a:defRPr sz="1400" b="1" i="0" u="none" strike="noStrike" cap="none">
                <a:solidFill>
                  <a:schemeClr val="dk1"/>
                </a:solidFill>
                <a:sym typeface="Twentieth Century"/>
              </a:defRPr>
            </a:lvl1pPr>
            <a:lvl2pPr marL="0" marR="0" lvl="1" indent="0" algn="ctr" rtl="1">
              <a:spcBef>
                <a:spcPts val="0"/>
              </a:spcBef>
              <a:buNone/>
              <a:defRPr sz="1400" b="1" i="0" u="none" strike="noStrike" cap="none">
                <a:solidFill>
                  <a:schemeClr val="dk1"/>
                </a:solidFill>
                <a:sym typeface="Twentieth Century"/>
              </a:defRPr>
            </a:lvl2pPr>
            <a:lvl3pPr marL="0" marR="0" lvl="2" indent="0" algn="ctr" rtl="1">
              <a:spcBef>
                <a:spcPts val="0"/>
              </a:spcBef>
              <a:buNone/>
              <a:defRPr sz="1400" b="1" i="0" u="none" strike="noStrike" cap="none">
                <a:solidFill>
                  <a:schemeClr val="dk1"/>
                </a:solidFill>
                <a:sym typeface="Twentieth Century"/>
              </a:defRPr>
            </a:lvl3pPr>
            <a:lvl4pPr marL="0" marR="0" lvl="3" indent="0" algn="ctr" rtl="1">
              <a:spcBef>
                <a:spcPts val="0"/>
              </a:spcBef>
              <a:buNone/>
              <a:defRPr sz="1400" b="1" i="0" u="none" strike="noStrike" cap="none">
                <a:solidFill>
                  <a:schemeClr val="dk1"/>
                </a:solidFill>
                <a:sym typeface="Twentieth Century"/>
              </a:defRPr>
            </a:lvl4pPr>
            <a:lvl5pPr marL="0" marR="0" lvl="4" indent="0" algn="ctr" rtl="1">
              <a:spcBef>
                <a:spcPts val="0"/>
              </a:spcBef>
              <a:buNone/>
              <a:defRPr sz="1400" b="1" i="0" u="none" strike="noStrike" cap="none">
                <a:solidFill>
                  <a:schemeClr val="dk1"/>
                </a:solidFill>
                <a:sym typeface="Twentieth Century"/>
              </a:defRPr>
            </a:lvl5pPr>
            <a:lvl6pPr marL="0" marR="0" lvl="5" indent="0" algn="ctr" rtl="1">
              <a:spcBef>
                <a:spcPts val="0"/>
              </a:spcBef>
              <a:buNone/>
              <a:defRPr sz="1400" b="1" i="0" u="none" strike="noStrike" cap="none">
                <a:solidFill>
                  <a:schemeClr val="dk1"/>
                </a:solidFill>
                <a:sym typeface="Twentieth Century"/>
              </a:defRPr>
            </a:lvl6pPr>
            <a:lvl7pPr marL="0" marR="0" lvl="6" indent="0" algn="ctr" rtl="1">
              <a:spcBef>
                <a:spcPts val="0"/>
              </a:spcBef>
              <a:buNone/>
              <a:defRPr sz="1400" b="1" i="0" u="none" strike="noStrike" cap="none">
                <a:solidFill>
                  <a:schemeClr val="dk1"/>
                </a:solidFill>
                <a:sym typeface="Twentieth Century"/>
              </a:defRPr>
            </a:lvl7pPr>
            <a:lvl8pPr marL="0" marR="0" lvl="7" indent="0" algn="ctr" rtl="1">
              <a:spcBef>
                <a:spcPts val="0"/>
              </a:spcBef>
              <a:buNone/>
              <a:defRPr sz="1400" b="1" i="0" u="none" strike="noStrike" cap="none">
                <a:solidFill>
                  <a:schemeClr val="dk1"/>
                </a:solidFill>
                <a:sym typeface="Twentieth Century"/>
              </a:defRPr>
            </a:lvl8pPr>
            <a:lvl9pPr marL="0" marR="0" lvl="8" indent="0" algn="ctr" rtl="1">
              <a:spcBef>
                <a:spcPts val="0"/>
              </a:spcBef>
              <a:buNone/>
              <a:defRPr sz="1400" b="1" i="0" u="none" strike="noStrike" cap="none">
                <a:solidFill>
                  <a:schemeClr val="dk1"/>
                </a:solidFill>
                <a:sym typeface="Twentieth Century"/>
              </a:defRPr>
            </a:lvl9pPr>
          </a:lstStyle>
          <a:p>
            <a:pPr marL="0" lvl="0" indent="0" algn="ct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Font typeface="Arial"/>
        <a:defRPr sz="1400" b="0" i="0" u="none" strike="noStrike" cap="none">
          <a:solidFill>
            <a:srgbClr val="000000"/>
          </a:solidFill>
          <a:sym typeface="Arial"/>
        </a:defRPr>
      </a:lvl1pPr>
      <a:lvl2pPr marR="0" lvl="1" algn="r" rtl="1">
        <a:lnSpc>
          <a:spcPct val="100000"/>
        </a:lnSpc>
        <a:spcBef>
          <a:spcPts val="0"/>
        </a:spcBef>
        <a:spcAft>
          <a:spcPts val="0"/>
        </a:spcAft>
        <a:buClr>
          <a:srgbClr val="000000"/>
        </a:buClr>
        <a:buFont typeface="Arial"/>
        <a:defRPr sz="1400" b="0" i="0" u="none" strike="noStrike" cap="none">
          <a:solidFill>
            <a:srgbClr val="000000"/>
          </a:solidFill>
          <a:sym typeface="Arial"/>
        </a:defRPr>
      </a:lvl2pPr>
      <a:lvl3pPr marR="0" lvl="2" algn="r" rtl="1">
        <a:lnSpc>
          <a:spcPct val="100000"/>
        </a:lnSpc>
        <a:spcBef>
          <a:spcPts val="0"/>
        </a:spcBef>
        <a:spcAft>
          <a:spcPts val="0"/>
        </a:spcAft>
        <a:buClr>
          <a:srgbClr val="000000"/>
        </a:buClr>
        <a:buFont typeface="Arial"/>
        <a:defRPr sz="1400" b="0" i="0" u="none" strike="noStrike" cap="none">
          <a:solidFill>
            <a:srgbClr val="000000"/>
          </a:solidFill>
          <a:sym typeface="Arial"/>
        </a:defRPr>
      </a:lvl3pPr>
      <a:lvl4pPr marR="0" lvl="3" algn="r" rtl="1">
        <a:lnSpc>
          <a:spcPct val="100000"/>
        </a:lnSpc>
        <a:spcBef>
          <a:spcPts val="0"/>
        </a:spcBef>
        <a:spcAft>
          <a:spcPts val="0"/>
        </a:spcAft>
        <a:buClr>
          <a:srgbClr val="000000"/>
        </a:buClr>
        <a:buFont typeface="Arial"/>
        <a:defRPr sz="1400" b="0" i="0" u="none" strike="noStrike" cap="none">
          <a:solidFill>
            <a:srgbClr val="000000"/>
          </a:solidFill>
          <a:sym typeface="Arial"/>
        </a:defRPr>
      </a:lvl4pPr>
      <a:lvl5pPr marR="0" lvl="4" algn="r" rtl="1">
        <a:lnSpc>
          <a:spcPct val="100000"/>
        </a:lnSpc>
        <a:spcBef>
          <a:spcPts val="0"/>
        </a:spcBef>
        <a:spcAft>
          <a:spcPts val="0"/>
        </a:spcAft>
        <a:buClr>
          <a:srgbClr val="000000"/>
        </a:buClr>
        <a:buFont typeface="Arial"/>
        <a:defRPr sz="1400" b="0" i="0" u="none" strike="noStrike" cap="none">
          <a:solidFill>
            <a:srgbClr val="000000"/>
          </a:solidFill>
          <a:sym typeface="Arial"/>
        </a:defRPr>
      </a:lvl5pPr>
      <a:lvl6pPr marR="0" lvl="5" algn="r" rtl="1">
        <a:lnSpc>
          <a:spcPct val="100000"/>
        </a:lnSpc>
        <a:spcBef>
          <a:spcPts val="0"/>
        </a:spcBef>
        <a:spcAft>
          <a:spcPts val="0"/>
        </a:spcAft>
        <a:buClr>
          <a:srgbClr val="000000"/>
        </a:buClr>
        <a:buFont typeface="Arial"/>
        <a:defRPr sz="1400" b="0" i="0" u="none" strike="noStrike" cap="none">
          <a:solidFill>
            <a:srgbClr val="000000"/>
          </a:solidFill>
          <a:sym typeface="Arial"/>
        </a:defRPr>
      </a:lvl6pPr>
      <a:lvl7pPr marR="0" lvl="6" algn="r" rtl="1">
        <a:lnSpc>
          <a:spcPct val="100000"/>
        </a:lnSpc>
        <a:spcBef>
          <a:spcPts val="0"/>
        </a:spcBef>
        <a:spcAft>
          <a:spcPts val="0"/>
        </a:spcAft>
        <a:buClr>
          <a:srgbClr val="000000"/>
        </a:buClr>
        <a:buFont typeface="Arial"/>
        <a:defRPr sz="1400" b="0" i="0" u="none" strike="noStrike" cap="none">
          <a:solidFill>
            <a:srgbClr val="000000"/>
          </a:solidFill>
          <a:sym typeface="Arial"/>
        </a:defRPr>
      </a:lvl7pPr>
      <a:lvl8pPr marR="0" lvl="7" algn="r" rtl="1">
        <a:lnSpc>
          <a:spcPct val="100000"/>
        </a:lnSpc>
        <a:spcBef>
          <a:spcPts val="0"/>
        </a:spcBef>
        <a:spcAft>
          <a:spcPts val="0"/>
        </a:spcAft>
        <a:buClr>
          <a:srgbClr val="000000"/>
        </a:buClr>
        <a:buFont typeface="Arial"/>
        <a:defRPr sz="1400" b="0" i="0" u="none" strike="noStrike" cap="none">
          <a:solidFill>
            <a:srgbClr val="000000"/>
          </a:solidFill>
          <a:sym typeface="Arial"/>
        </a:defRPr>
      </a:lvl8pPr>
      <a:lvl9pPr marR="0" lvl="8" algn="r" rtl="1">
        <a:lnSpc>
          <a:spcPct val="100000"/>
        </a:lnSpc>
        <a:spcBef>
          <a:spcPts val="0"/>
        </a:spcBef>
        <a:spcAft>
          <a:spcPts val="0"/>
        </a:spcAft>
        <a:buClr>
          <a:srgbClr val="000000"/>
        </a:buClr>
        <a:buFont typeface="Arial"/>
        <a:defRPr sz="1400" b="0" i="0" u="none" strike="noStrike" cap="none">
          <a:solidFill>
            <a:srgbClr val="000000"/>
          </a:solidFill>
          <a:sym typeface="Arial"/>
        </a:defRPr>
      </a:lvl9pPr>
    </p:titleStyle>
    <p:body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Font typeface="Arial"/>
        <a:defRPr sz="1400" b="0" i="0" u="none" strike="noStrike" cap="none">
          <a:solidFill>
            <a:srgbClr val="000000"/>
          </a:solidFill>
          <a:sym typeface="Arial"/>
        </a:defRPr>
      </a:lvl1pPr>
      <a:lvl2pPr marR="0" lvl="1" algn="r" rtl="1">
        <a:lnSpc>
          <a:spcPct val="100000"/>
        </a:lnSpc>
        <a:spcBef>
          <a:spcPts val="0"/>
        </a:spcBef>
        <a:spcAft>
          <a:spcPts val="0"/>
        </a:spcAft>
        <a:buClr>
          <a:srgbClr val="000000"/>
        </a:buClr>
        <a:buFont typeface="Arial"/>
        <a:defRPr sz="1400" b="0" i="0" u="none" strike="noStrike" cap="none">
          <a:solidFill>
            <a:srgbClr val="000000"/>
          </a:solidFill>
          <a:sym typeface="Arial"/>
        </a:defRPr>
      </a:lvl2pPr>
      <a:lvl3pPr marR="0" lvl="2" algn="r" rtl="1">
        <a:lnSpc>
          <a:spcPct val="100000"/>
        </a:lnSpc>
        <a:spcBef>
          <a:spcPts val="0"/>
        </a:spcBef>
        <a:spcAft>
          <a:spcPts val="0"/>
        </a:spcAft>
        <a:buClr>
          <a:srgbClr val="000000"/>
        </a:buClr>
        <a:buFont typeface="Arial"/>
        <a:defRPr sz="1400" b="0" i="0" u="none" strike="noStrike" cap="none">
          <a:solidFill>
            <a:srgbClr val="000000"/>
          </a:solidFill>
          <a:sym typeface="Arial"/>
        </a:defRPr>
      </a:lvl3pPr>
      <a:lvl4pPr marR="0" lvl="3" algn="r" rtl="1">
        <a:lnSpc>
          <a:spcPct val="100000"/>
        </a:lnSpc>
        <a:spcBef>
          <a:spcPts val="0"/>
        </a:spcBef>
        <a:spcAft>
          <a:spcPts val="0"/>
        </a:spcAft>
        <a:buClr>
          <a:srgbClr val="000000"/>
        </a:buClr>
        <a:buFont typeface="Arial"/>
        <a:defRPr sz="1400" b="0" i="0" u="none" strike="noStrike" cap="none">
          <a:solidFill>
            <a:srgbClr val="000000"/>
          </a:solidFill>
          <a:sym typeface="Arial"/>
        </a:defRPr>
      </a:lvl4pPr>
      <a:lvl5pPr marR="0" lvl="4" algn="r" rtl="1">
        <a:lnSpc>
          <a:spcPct val="100000"/>
        </a:lnSpc>
        <a:spcBef>
          <a:spcPts val="0"/>
        </a:spcBef>
        <a:spcAft>
          <a:spcPts val="0"/>
        </a:spcAft>
        <a:buClr>
          <a:srgbClr val="000000"/>
        </a:buClr>
        <a:buFont typeface="Arial"/>
        <a:defRPr sz="1400" b="0" i="0" u="none" strike="noStrike" cap="none">
          <a:solidFill>
            <a:srgbClr val="000000"/>
          </a:solidFill>
          <a:sym typeface="Arial"/>
        </a:defRPr>
      </a:lvl5pPr>
      <a:lvl6pPr marR="0" lvl="5" algn="r" rtl="1">
        <a:lnSpc>
          <a:spcPct val="100000"/>
        </a:lnSpc>
        <a:spcBef>
          <a:spcPts val="0"/>
        </a:spcBef>
        <a:spcAft>
          <a:spcPts val="0"/>
        </a:spcAft>
        <a:buClr>
          <a:srgbClr val="000000"/>
        </a:buClr>
        <a:buFont typeface="Arial"/>
        <a:defRPr sz="1400" b="0" i="0" u="none" strike="noStrike" cap="none">
          <a:solidFill>
            <a:srgbClr val="000000"/>
          </a:solidFill>
          <a:sym typeface="Arial"/>
        </a:defRPr>
      </a:lvl6pPr>
      <a:lvl7pPr marR="0" lvl="6" algn="r" rtl="1">
        <a:lnSpc>
          <a:spcPct val="100000"/>
        </a:lnSpc>
        <a:spcBef>
          <a:spcPts val="0"/>
        </a:spcBef>
        <a:spcAft>
          <a:spcPts val="0"/>
        </a:spcAft>
        <a:buClr>
          <a:srgbClr val="000000"/>
        </a:buClr>
        <a:buFont typeface="Arial"/>
        <a:defRPr sz="1400" b="0" i="0" u="none" strike="noStrike" cap="none">
          <a:solidFill>
            <a:srgbClr val="000000"/>
          </a:solidFill>
          <a:sym typeface="Arial"/>
        </a:defRPr>
      </a:lvl7pPr>
      <a:lvl8pPr marR="0" lvl="7" algn="r" rtl="1">
        <a:lnSpc>
          <a:spcPct val="100000"/>
        </a:lnSpc>
        <a:spcBef>
          <a:spcPts val="0"/>
        </a:spcBef>
        <a:spcAft>
          <a:spcPts val="0"/>
        </a:spcAft>
        <a:buClr>
          <a:srgbClr val="000000"/>
        </a:buClr>
        <a:buFont typeface="Arial"/>
        <a:defRPr sz="1400" b="0" i="0" u="none" strike="noStrike" cap="none">
          <a:solidFill>
            <a:srgbClr val="000000"/>
          </a:solidFill>
          <a:sym typeface="Arial"/>
        </a:defRPr>
      </a:lvl8pPr>
      <a:lvl9pPr marR="0" lvl="8" algn="r" rtl="1">
        <a:lnSpc>
          <a:spcPct val="100000"/>
        </a:lnSpc>
        <a:spcBef>
          <a:spcPts val="0"/>
        </a:spcBef>
        <a:spcAft>
          <a:spcPts val="0"/>
        </a:spcAft>
        <a:buClr>
          <a:srgbClr val="000000"/>
        </a:buClr>
        <a:buFont typeface="Arial"/>
        <a:defRPr sz="1400" b="0" i="0" u="none" strike="noStrike" cap="none">
          <a:solidFill>
            <a:srgbClr val="000000"/>
          </a:solidFill>
          <a:sym typeface="Arial"/>
        </a:defRPr>
      </a:lvl9pPr>
    </p:bodyStyle>
    <p:other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Font typeface="Arial"/>
        <a:defRPr sz="1400" b="0" i="0" u="none" strike="noStrike" cap="none">
          <a:solidFill>
            <a:srgbClr val="000000"/>
          </a:solidFill>
          <a:sym typeface="Arial"/>
        </a:defRPr>
      </a:lvl1pPr>
      <a:lvl2pPr marR="0" lvl="1" algn="r" rtl="1">
        <a:lnSpc>
          <a:spcPct val="100000"/>
        </a:lnSpc>
        <a:spcBef>
          <a:spcPts val="0"/>
        </a:spcBef>
        <a:spcAft>
          <a:spcPts val="0"/>
        </a:spcAft>
        <a:buClr>
          <a:srgbClr val="000000"/>
        </a:buClr>
        <a:buFont typeface="Arial"/>
        <a:defRPr sz="1400" b="0" i="0" u="none" strike="noStrike" cap="none">
          <a:solidFill>
            <a:srgbClr val="000000"/>
          </a:solidFill>
          <a:sym typeface="Arial"/>
        </a:defRPr>
      </a:lvl2pPr>
      <a:lvl3pPr marR="0" lvl="2" algn="r" rtl="1">
        <a:lnSpc>
          <a:spcPct val="100000"/>
        </a:lnSpc>
        <a:spcBef>
          <a:spcPts val="0"/>
        </a:spcBef>
        <a:spcAft>
          <a:spcPts val="0"/>
        </a:spcAft>
        <a:buClr>
          <a:srgbClr val="000000"/>
        </a:buClr>
        <a:buFont typeface="Arial"/>
        <a:defRPr sz="1400" b="0" i="0" u="none" strike="noStrike" cap="none">
          <a:solidFill>
            <a:srgbClr val="000000"/>
          </a:solidFill>
          <a:sym typeface="Arial"/>
        </a:defRPr>
      </a:lvl3pPr>
      <a:lvl4pPr marR="0" lvl="3" algn="r" rtl="1">
        <a:lnSpc>
          <a:spcPct val="100000"/>
        </a:lnSpc>
        <a:spcBef>
          <a:spcPts val="0"/>
        </a:spcBef>
        <a:spcAft>
          <a:spcPts val="0"/>
        </a:spcAft>
        <a:buClr>
          <a:srgbClr val="000000"/>
        </a:buClr>
        <a:buFont typeface="Arial"/>
        <a:defRPr sz="1400" b="0" i="0" u="none" strike="noStrike" cap="none">
          <a:solidFill>
            <a:srgbClr val="000000"/>
          </a:solidFill>
          <a:sym typeface="Arial"/>
        </a:defRPr>
      </a:lvl4pPr>
      <a:lvl5pPr marR="0" lvl="4" algn="r" rtl="1">
        <a:lnSpc>
          <a:spcPct val="100000"/>
        </a:lnSpc>
        <a:spcBef>
          <a:spcPts val="0"/>
        </a:spcBef>
        <a:spcAft>
          <a:spcPts val="0"/>
        </a:spcAft>
        <a:buClr>
          <a:srgbClr val="000000"/>
        </a:buClr>
        <a:buFont typeface="Arial"/>
        <a:defRPr sz="1400" b="0" i="0" u="none" strike="noStrike" cap="none">
          <a:solidFill>
            <a:srgbClr val="000000"/>
          </a:solidFill>
          <a:sym typeface="Arial"/>
        </a:defRPr>
      </a:lvl5pPr>
      <a:lvl6pPr marR="0" lvl="5" algn="r" rtl="1">
        <a:lnSpc>
          <a:spcPct val="100000"/>
        </a:lnSpc>
        <a:spcBef>
          <a:spcPts val="0"/>
        </a:spcBef>
        <a:spcAft>
          <a:spcPts val="0"/>
        </a:spcAft>
        <a:buClr>
          <a:srgbClr val="000000"/>
        </a:buClr>
        <a:buFont typeface="Arial"/>
        <a:defRPr sz="1400" b="0" i="0" u="none" strike="noStrike" cap="none">
          <a:solidFill>
            <a:srgbClr val="000000"/>
          </a:solidFill>
          <a:sym typeface="Arial"/>
        </a:defRPr>
      </a:lvl6pPr>
      <a:lvl7pPr marR="0" lvl="6" algn="r" rtl="1">
        <a:lnSpc>
          <a:spcPct val="100000"/>
        </a:lnSpc>
        <a:spcBef>
          <a:spcPts val="0"/>
        </a:spcBef>
        <a:spcAft>
          <a:spcPts val="0"/>
        </a:spcAft>
        <a:buClr>
          <a:srgbClr val="000000"/>
        </a:buClr>
        <a:buFont typeface="Arial"/>
        <a:defRPr sz="1400" b="0" i="0" u="none" strike="noStrike" cap="none">
          <a:solidFill>
            <a:srgbClr val="000000"/>
          </a:solidFill>
          <a:sym typeface="Arial"/>
        </a:defRPr>
      </a:lvl7pPr>
      <a:lvl8pPr marR="0" lvl="7" algn="r" rtl="1">
        <a:lnSpc>
          <a:spcPct val="100000"/>
        </a:lnSpc>
        <a:spcBef>
          <a:spcPts val="0"/>
        </a:spcBef>
        <a:spcAft>
          <a:spcPts val="0"/>
        </a:spcAft>
        <a:buClr>
          <a:srgbClr val="000000"/>
        </a:buClr>
        <a:buFont typeface="Arial"/>
        <a:defRPr sz="1400" b="0" i="0" u="none" strike="noStrike" cap="none">
          <a:solidFill>
            <a:srgbClr val="000000"/>
          </a:solidFill>
          <a:sym typeface="Arial"/>
        </a:defRPr>
      </a:lvl8pPr>
      <a:lvl9pPr marR="0" lvl="8" algn="r" rtl="1">
        <a:lnSpc>
          <a:spcPct val="100000"/>
        </a:lnSpc>
        <a:spcBef>
          <a:spcPts val="0"/>
        </a:spcBef>
        <a:spcAft>
          <a:spcPts val="0"/>
        </a:spcAft>
        <a:buClr>
          <a:srgbClr val="000000"/>
        </a:buClr>
        <a:buFont typeface="Arial"/>
        <a:defRPr sz="1400" b="0" i="0" u="none" strike="noStrike" cap="none">
          <a:solidFill>
            <a:srgbClr val="000000"/>
          </a:solidFil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
        <p:cNvGrpSpPr/>
        <p:nvPr/>
      </p:nvGrpSpPr>
      <p:grpSpPr>
        <a:xfrm>
          <a:off x="0" y="0"/>
          <a:ext cx="0" cy="0"/>
          <a:chOff x="0" y="0"/>
          <a:chExt cx="0" cy="0"/>
        </a:xfrm>
      </p:grpSpPr>
      <p:sp>
        <p:nvSpPr>
          <p:cNvPr id="27" name="Google Shape;27;p16"/>
          <p:cNvSpPr txBox="1">
            <a:spLocks noGrp="1"/>
          </p:cNvSpPr>
          <p:nvPr>
            <p:ph type="title"/>
          </p:nvPr>
        </p:nvSpPr>
        <p:spPr>
          <a:xfrm>
            <a:off x="609600" y="228600"/>
            <a:ext cx="8153400" cy="990600"/>
          </a:xfrm>
          <a:prstGeom prst="rect">
            <a:avLst/>
          </a:prstGeom>
          <a:noFill/>
          <a:ln>
            <a:noFill/>
          </a:ln>
        </p:spPr>
        <p:txBody>
          <a:bodyPr spcFirstLastPara="1" wrap="square" lIns="91425" tIns="45700" rIns="91425" bIns="45700" anchor="ctr" anchorCtr="0">
            <a:normAutofit/>
          </a:bodyPr>
          <a:lstStyle>
            <a:lvl1pPr marR="0" lvl="0" algn="r" rtl="1">
              <a:spcBef>
                <a:spcPts val="0"/>
              </a:spcBef>
              <a:spcAft>
                <a:spcPts val="0"/>
              </a:spcAft>
              <a:buClr>
                <a:srgbClr val="002060"/>
              </a:buClr>
              <a:buSzPts val="4400"/>
              <a:buFont typeface="Garamond"/>
              <a:buNone/>
              <a:defRPr sz="4400" b="0" i="0" u="none" strike="noStrike" cap="none">
                <a:solidFill>
                  <a:srgbClr val="002060"/>
                </a:solidFill>
                <a:sym typeface="Garamon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 name="Google Shape;28;p16"/>
          <p:cNvSpPr txBox="1">
            <a:spLocks noGrp="1"/>
          </p:cNvSpPr>
          <p:nvPr>
            <p:ph type="body" idx="1"/>
          </p:nvPr>
        </p:nvSpPr>
        <p:spPr>
          <a:xfrm>
            <a:off x="612648" y="1600200"/>
            <a:ext cx="8153400" cy="4526280"/>
          </a:xfrm>
          <a:prstGeom prst="rect">
            <a:avLst/>
          </a:prstGeom>
          <a:noFill/>
          <a:ln>
            <a:noFill/>
          </a:ln>
        </p:spPr>
        <p:txBody>
          <a:bodyPr spcFirstLastPara="1" wrap="square" lIns="91425" tIns="45700" rIns="91425" bIns="45700" anchor="t" anchorCtr="0">
            <a:normAutofit/>
          </a:bodyPr>
          <a:lstStyle>
            <a:lvl1pPr marL="457200" marR="0" lvl="0" indent="-339090" algn="r" rtl="1">
              <a:spcBef>
                <a:spcPts val="700"/>
              </a:spcBef>
              <a:spcAft>
                <a:spcPts val="0"/>
              </a:spcAft>
              <a:buClr>
                <a:schemeClr val="accent2"/>
              </a:buClr>
              <a:buSzPts val="1740"/>
              <a:buFont typeface="Noto Sans Symbols"/>
              <a:buChar char="◻"/>
              <a:defRPr sz="2900" b="0" i="0" u="none" strike="noStrike" cap="none">
                <a:solidFill>
                  <a:schemeClr val="dk1"/>
                </a:solidFill>
                <a:sym typeface="Garamond"/>
              </a:defRPr>
            </a:lvl1pPr>
            <a:lvl2pPr marL="914400" marR="0" lvl="1" indent="-344169" algn="r" rtl="1">
              <a:spcBef>
                <a:spcPts val="550"/>
              </a:spcBef>
              <a:spcAft>
                <a:spcPts val="0"/>
              </a:spcAft>
              <a:buClr>
                <a:schemeClr val="accent1"/>
              </a:buClr>
              <a:buSzPts val="1820"/>
              <a:buFont typeface="Noto Sans Symbols"/>
              <a:buChar char="🞑"/>
              <a:defRPr sz="2600" b="0" i="0" u="none" strike="noStrike" cap="none">
                <a:solidFill>
                  <a:schemeClr val="dk1"/>
                </a:solidFill>
                <a:sym typeface="Garamond"/>
              </a:defRPr>
            </a:lvl2pPr>
            <a:lvl3pPr marL="1371600" marR="0" lvl="2" indent="-338137" algn="r" rtl="1">
              <a:spcBef>
                <a:spcPts val="500"/>
              </a:spcBef>
              <a:spcAft>
                <a:spcPts val="0"/>
              </a:spcAft>
              <a:buClr>
                <a:schemeClr val="accent2"/>
              </a:buClr>
              <a:buSzPts val="1725"/>
              <a:buFont typeface="Noto Sans Symbols"/>
              <a:buChar char="■"/>
              <a:defRPr sz="2300" b="0" i="0" u="none" strike="noStrike" cap="none">
                <a:solidFill>
                  <a:schemeClr val="dk1"/>
                </a:solidFill>
                <a:sym typeface="Garamond"/>
              </a:defRPr>
            </a:lvl3pPr>
            <a:lvl4pPr marL="1828800" marR="0" lvl="3" indent="-323850" algn="r" rtl="1">
              <a:spcBef>
                <a:spcPts val="400"/>
              </a:spcBef>
              <a:spcAft>
                <a:spcPts val="0"/>
              </a:spcAft>
              <a:buClr>
                <a:schemeClr val="accent3"/>
              </a:buClr>
              <a:buSzPts val="1500"/>
              <a:buFont typeface="Noto Sans Symbols"/>
              <a:buChar char="■"/>
              <a:defRPr sz="2000" b="0" i="0" u="none" strike="noStrike" cap="none">
                <a:solidFill>
                  <a:schemeClr val="dk1"/>
                </a:solidFill>
                <a:sym typeface="Garamond"/>
              </a:defRPr>
            </a:lvl4pPr>
            <a:lvl5pPr marL="2286000" marR="0" lvl="4" indent="-311150" algn="r" rtl="1">
              <a:spcBef>
                <a:spcPts val="400"/>
              </a:spcBef>
              <a:spcAft>
                <a:spcPts val="0"/>
              </a:spcAft>
              <a:buClr>
                <a:schemeClr val="accent4"/>
              </a:buClr>
              <a:buSzPts val="1300"/>
              <a:buFont typeface="Noto Sans Symbols"/>
              <a:buChar char="■"/>
              <a:defRPr sz="2000" b="0" i="0" u="none" strike="noStrike" cap="none">
                <a:solidFill>
                  <a:schemeClr val="dk1"/>
                </a:solidFill>
                <a:sym typeface="Garamond"/>
              </a:defRPr>
            </a:lvl5pPr>
            <a:lvl6pPr marL="2743200" marR="0" lvl="5" indent="-342900" algn="r" rtl="1">
              <a:spcBef>
                <a:spcPts val="360"/>
              </a:spcBef>
              <a:spcAft>
                <a:spcPts val="0"/>
              </a:spcAft>
              <a:buClr>
                <a:schemeClr val="accent1"/>
              </a:buClr>
              <a:buSzPts val="1800"/>
              <a:buFont typeface="Noto Sans Symbols"/>
              <a:buChar char="▪"/>
              <a:defRPr sz="1800" b="0" i="0" u="none" strike="noStrike" cap="none">
                <a:solidFill>
                  <a:schemeClr val="dk1"/>
                </a:solidFill>
                <a:sym typeface="Twentieth Century"/>
              </a:defRPr>
            </a:lvl6pPr>
            <a:lvl7pPr marL="3200400" marR="0" lvl="6" indent="-342900" algn="r" rtl="1">
              <a:spcBef>
                <a:spcPts val="360"/>
              </a:spcBef>
              <a:spcAft>
                <a:spcPts val="0"/>
              </a:spcAft>
              <a:buClr>
                <a:schemeClr val="accent2"/>
              </a:buClr>
              <a:buSzPts val="1800"/>
              <a:buFont typeface="Noto Sans Symbols"/>
              <a:buChar char="▪"/>
              <a:defRPr sz="1800" b="0" i="0" u="none" strike="noStrike" cap="none">
                <a:solidFill>
                  <a:schemeClr val="dk1"/>
                </a:solidFill>
                <a:sym typeface="Twentieth Century"/>
              </a:defRPr>
            </a:lvl7pPr>
            <a:lvl8pPr marL="3657600" marR="0" lvl="7" indent="-342900" algn="r" rtl="1">
              <a:spcBef>
                <a:spcPts val="360"/>
              </a:spcBef>
              <a:spcAft>
                <a:spcPts val="0"/>
              </a:spcAft>
              <a:buClr>
                <a:schemeClr val="accent3"/>
              </a:buClr>
              <a:buSzPts val="1800"/>
              <a:buFont typeface="Noto Sans Symbols"/>
              <a:buChar char="▪"/>
              <a:defRPr sz="1800" b="0" i="0" u="none" strike="noStrike" cap="none">
                <a:solidFill>
                  <a:schemeClr val="dk1"/>
                </a:solidFill>
                <a:sym typeface="Twentieth Century"/>
              </a:defRPr>
            </a:lvl8pPr>
            <a:lvl9pPr marL="4114800" marR="0" lvl="8" indent="-342900" algn="r" rtl="1">
              <a:spcBef>
                <a:spcPts val="360"/>
              </a:spcBef>
              <a:spcAft>
                <a:spcPts val="0"/>
              </a:spcAft>
              <a:buClr>
                <a:schemeClr val="accent4"/>
              </a:buClr>
              <a:buSzPts val="1800"/>
              <a:buFont typeface="Noto Sans Symbols"/>
              <a:buChar char="▪"/>
              <a:defRPr sz="1800" b="0" i="0" u="none" strike="noStrike" cap="none">
                <a:solidFill>
                  <a:schemeClr val="dk1"/>
                </a:solidFill>
                <a:sym typeface="Twentieth Century"/>
              </a:defRPr>
            </a:lvl9pPr>
          </a:lstStyle>
          <a:p>
            <a:endParaRPr/>
          </a:p>
        </p:txBody>
      </p:sp>
      <p:sp>
        <p:nvSpPr>
          <p:cNvPr id="29" name="Google Shape;29;p16"/>
          <p:cNvSpPr txBox="1">
            <a:spLocks noGrp="1"/>
          </p:cNvSpPr>
          <p:nvPr>
            <p:ph type="dt" idx="10"/>
          </p:nvPr>
        </p:nvSpPr>
        <p:spPr>
          <a:xfrm>
            <a:off x="6096000" y="6248400"/>
            <a:ext cx="26670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400" b="0" i="0" u="none" strike="noStrike" cap="none">
                <a:solidFill>
                  <a:schemeClr val="dk2"/>
                </a:solidFill>
                <a:sym typeface="Garamond"/>
              </a:defRPr>
            </a:lvl1pPr>
            <a:lvl2pPr marR="0" lvl="1" algn="r" rtl="1">
              <a:spcBef>
                <a:spcPts val="0"/>
              </a:spcBef>
              <a:spcAft>
                <a:spcPts val="0"/>
              </a:spcAft>
              <a:buSzPts val="1400"/>
              <a:buNone/>
              <a:defRPr sz="1800" b="0" i="0" u="none" strike="noStrike" cap="none">
                <a:solidFill>
                  <a:schemeClr val="dk1"/>
                </a:solidFill>
                <a:sym typeface="Twentieth Century"/>
              </a:defRPr>
            </a:lvl2pPr>
            <a:lvl3pPr marR="0" lvl="2" algn="r" rtl="1">
              <a:spcBef>
                <a:spcPts val="0"/>
              </a:spcBef>
              <a:spcAft>
                <a:spcPts val="0"/>
              </a:spcAft>
              <a:buSzPts val="1400"/>
              <a:buNone/>
              <a:defRPr sz="1800" b="0" i="0" u="none" strike="noStrike" cap="none">
                <a:solidFill>
                  <a:schemeClr val="dk1"/>
                </a:solidFill>
                <a:sym typeface="Twentieth Century"/>
              </a:defRPr>
            </a:lvl3pPr>
            <a:lvl4pPr marR="0" lvl="3" algn="r" rtl="1">
              <a:spcBef>
                <a:spcPts val="0"/>
              </a:spcBef>
              <a:spcAft>
                <a:spcPts val="0"/>
              </a:spcAft>
              <a:buSzPts val="1400"/>
              <a:buNone/>
              <a:defRPr sz="1800" b="0" i="0" u="none" strike="noStrike" cap="none">
                <a:solidFill>
                  <a:schemeClr val="dk1"/>
                </a:solidFill>
                <a:sym typeface="Twentieth Century"/>
              </a:defRPr>
            </a:lvl4pPr>
            <a:lvl5pPr marR="0" lvl="4" algn="r" rtl="1">
              <a:spcBef>
                <a:spcPts val="0"/>
              </a:spcBef>
              <a:spcAft>
                <a:spcPts val="0"/>
              </a:spcAft>
              <a:buSzPts val="1400"/>
              <a:buNone/>
              <a:defRPr sz="1800" b="0" i="0" u="none" strike="noStrike" cap="none">
                <a:solidFill>
                  <a:schemeClr val="dk1"/>
                </a:solidFill>
                <a:sym typeface="Twentieth Century"/>
              </a:defRPr>
            </a:lvl5pPr>
            <a:lvl6pPr marR="0" lvl="5" algn="r" rtl="1">
              <a:spcBef>
                <a:spcPts val="0"/>
              </a:spcBef>
              <a:spcAft>
                <a:spcPts val="0"/>
              </a:spcAft>
              <a:buSzPts val="1400"/>
              <a:buNone/>
              <a:defRPr sz="1800" b="0" i="0" u="none" strike="noStrike" cap="none">
                <a:solidFill>
                  <a:schemeClr val="dk1"/>
                </a:solidFill>
                <a:sym typeface="Twentieth Century"/>
              </a:defRPr>
            </a:lvl6pPr>
            <a:lvl7pPr marR="0" lvl="6" algn="r" rtl="1">
              <a:spcBef>
                <a:spcPts val="0"/>
              </a:spcBef>
              <a:spcAft>
                <a:spcPts val="0"/>
              </a:spcAft>
              <a:buSzPts val="1400"/>
              <a:buNone/>
              <a:defRPr sz="1800" b="0" i="0" u="none" strike="noStrike" cap="none">
                <a:solidFill>
                  <a:schemeClr val="dk1"/>
                </a:solidFill>
                <a:sym typeface="Twentieth Century"/>
              </a:defRPr>
            </a:lvl7pPr>
            <a:lvl8pPr marR="0" lvl="7" algn="r" rtl="1">
              <a:spcBef>
                <a:spcPts val="0"/>
              </a:spcBef>
              <a:spcAft>
                <a:spcPts val="0"/>
              </a:spcAft>
              <a:buSzPts val="1400"/>
              <a:buNone/>
              <a:defRPr sz="1800" b="0" i="0" u="none" strike="noStrike" cap="none">
                <a:solidFill>
                  <a:schemeClr val="dk1"/>
                </a:solidFill>
                <a:sym typeface="Twentieth Century"/>
              </a:defRPr>
            </a:lvl8pPr>
            <a:lvl9pPr marR="0" lvl="8" algn="r" rtl="1">
              <a:spcBef>
                <a:spcPts val="0"/>
              </a:spcBef>
              <a:spcAft>
                <a:spcPts val="0"/>
              </a:spcAft>
              <a:buSzPts val="1400"/>
              <a:buNone/>
              <a:defRPr sz="1800" b="0" i="0" u="none" strike="noStrike" cap="none">
                <a:solidFill>
                  <a:schemeClr val="dk1"/>
                </a:solidFill>
                <a:sym typeface="Twentieth Century"/>
              </a:defRPr>
            </a:lvl9pPr>
          </a:lstStyle>
          <a:p>
            <a:endParaRPr dirty="0"/>
          </a:p>
        </p:txBody>
      </p:sp>
      <p:sp>
        <p:nvSpPr>
          <p:cNvPr id="30" name="Google Shape;30;p16"/>
          <p:cNvSpPr/>
          <p:nvPr/>
        </p:nvSpPr>
        <p:spPr>
          <a:xfrm>
            <a:off x="0" y="1234440"/>
            <a:ext cx="9144000" cy="32004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31" name="Google Shape;31;p16"/>
          <p:cNvSpPr/>
          <p:nvPr/>
        </p:nvSpPr>
        <p:spPr>
          <a:xfrm>
            <a:off x="0" y="1280160"/>
            <a:ext cx="533400" cy="22860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32" name="Google Shape;32;p16"/>
          <p:cNvSpPr/>
          <p:nvPr/>
        </p:nvSpPr>
        <p:spPr>
          <a:xfrm>
            <a:off x="590550" y="1280160"/>
            <a:ext cx="8553450" cy="2286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mbria" panose="02040503050406030204" pitchFamily="18" charset="0"/>
              <a:ea typeface="Cambria" panose="02040503050406030204" pitchFamily="18" charset="0"/>
              <a:cs typeface="Twentieth Century"/>
              <a:sym typeface="Twentieth Century"/>
            </a:endParaRPr>
          </a:p>
        </p:txBody>
      </p:sp>
      <p:sp>
        <p:nvSpPr>
          <p:cNvPr id="33" name="Google Shape;33;p16"/>
          <p:cNvSpPr txBox="1">
            <a:spLocks noGrp="1"/>
          </p:cNvSpPr>
          <p:nvPr>
            <p:ph type="sldNum" idx="12"/>
          </p:nvPr>
        </p:nvSpPr>
        <p:spPr>
          <a:xfrm>
            <a:off x="0" y="1272222"/>
            <a:ext cx="533400" cy="244476"/>
          </a:xfrm>
          <a:prstGeom prst="rect">
            <a:avLst/>
          </a:prstGeom>
          <a:solidFill>
            <a:srgbClr val="D92121"/>
          </a:solidFill>
          <a:ln>
            <a:noFill/>
          </a:ln>
        </p:spPr>
        <p:txBody>
          <a:bodyPr spcFirstLastPara="1" wrap="square" lIns="91425" tIns="45700" rIns="91425" bIns="45700" anchor="ctr" anchorCtr="0">
            <a:normAutofit/>
          </a:bodyPr>
          <a:lstStyle>
            <a:lvl1pPr marL="0" marR="0" lvl="0" indent="0" algn="ctr" rtl="1">
              <a:spcBef>
                <a:spcPts val="0"/>
              </a:spcBef>
              <a:buNone/>
              <a:defRPr sz="1400" b="1" i="0" u="none" strike="noStrike" cap="none">
                <a:solidFill>
                  <a:schemeClr val="lt1"/>
                </a:solidFill>
                <a:sym typeface="Twentieth Century"/>
              </a:defRPr>
            </a:lvl1pPr>
            <a:lvl2pPr marL="0" marR="0" lvl="1" indent="0" algn="ctr" rtl="1">
              <a:spcBef>
                <a:spcPts val="0"/>
              </a:spcBef>
              <a:buNone/>
              <a:defRPr sz="1400" b="1" i="0" u="none" strike="noStrike" cap="none">
                <a:solidFill>
                  <a:schemeClr val="lt1"/>
                </a:solidFill>
                <a:sym typeface="Twentieth Century"/>
              </a:defRPr>
            </a:lvl2pPr>
            <a:lvl3pPr marL="0" marR="0" lvl="2" indent="0" algn="ctr" rtl="1">
              <a:spcBef>
                <a:spcPts val="0"/>
              </a:spcBef>
              <a:buNone/>
              <a:defRPr sz="1400" b="1" i="0" u="none" strike="noStrike" cap="none">
                <a:solidFill>
                  <a:schemeClr val="lt1"/>
                </a:solidFill>
                <a:sym typeface="Twentieth Century"/>
              </a:defRPr>
            </a:lvl3pPr>
            <a:lvl4pPr marL="0" marR="0" lvl="3" indent="0" algn="ctr" rtl="1">
              <a:spcBef>
                <a:spcPts val="0"/>
              </a:spcBef>
              <a:buNone/>
              <a:defRPr sz="1400" b="1" i="0" u="none" strike="noStrike" cap="none">
                <a:solidFill>
                  <a:schemeClr val="lt1"/>
                </a:solidFill>
                <a:sym typeface="Twentieth Century"/>
              </a:defRPr>
            </a:lvl4pPr>
            <a:lvl5pPr marL="0" marR="0" lvl="4" indent="0" algn="ctr" rtl="1">
              <a:spcBef>
                <a:spcPts val="0"/>
              </a:spcBef>
              <a:buNone/>
              <a:defRPr sz="1400" b="1" i="0" u="none" strike="noStrike" cap="none">
                <a:solidFill>
                  <a:schemeClr val="lt1"/>
                </a:solidFill>
                <a:sym typeface="Twentieth Century"/>
              </a:defRPr>
            </a:lvl5pPr>
            <a:lvl6pPr marL="0" marR="0" lvl="5" indent="0" algn="ctr" rtl="1">
              <a:spcBef>
                <a:spcPts val="0"/>
              </a:spcBef>
              <a:buNone/>
              <a:defRPr sz="1400" b="1" i="0" u="none" strike="noStrike" cap="none">
                <a:solidFill>
                  <a:schemeClr val="lt1"/>
                </a:solidFill>
                <a:sym typeface="Twentieth Century"/>
              </a:defRPr>
            </a:lvl6pPr>
            <a:lvl7pPr marL="0" marR="0" lvl="6" indent="0" algn="ctr" rtl="1">
              <a:spcBef>
                <a:spcPts val="0"/>
              </a:spcBef>
              <a:buNone/>
              <a:defRPr sz="1400" b="1" i="0" u="none" strike="noStrike" cap="none">
                <a:solidFill>
                  <a:schemeClr val="lt1"/>
                </a:solidFill>
                <a:sym typeface="Twentieth Century"/>
              </a:defRPr>
            </a:lvl7pPr>
            <a:lvl8pPr marL="0" marR="0" lvl="7" indent="0" algn="ctr" rtl="1">
              <a:spcBef>
                <a:spcPts val="0"/>
              </a:spcBef>
              <a:buNone/>
              <a:defRPr sz="1400" b="1" i="0" u="none" strike="noStrike" cap="none">
                <a:solidFill>
                  <a:schemeClr val="lt1"/>
                </a:solidFill>
                <a:sym typeface="Twentieth Century"/>
              </a:defRPr>
            </a:lvl8pPr>
            <a:lvl9pPr marL="0" marR="0" lvl="8" indent="0" algn="ctr" rtl="1">
              <a:spcBef>
                <a:spcPts val="0"/>
              </a:spcBef>
              <a:buNone/>
              <a:defRPr sz="1400" b="1" i="0" u="none" strike="noStrike" cap="none">
                <a:solidFill>
                  <a:schemeClr val="lt1"/>
                </a:solidFill>
                <a:sym typeface="Twentieth Century"/>
              </a:defRPr>
            </a:lvl9pPr>
          </a:lstStyle>
          <a:p>
            <a:pPr marL="0" lvl="0" indent="0" algn="ct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51" r:id="rId1"/>
    <p:sldLayoutId id="2147483654" r:id="rId2"/>
    <p:sldLayoutId id="2147483655" r:id="rId3"/>
    <p:sldLayoutId id="2147483657" r:id="rId4"/>
    <p:sldLayoutId id="2147483658" r:id="rId5"/>
    <p:sldLayoutId id="2147483659" r:id="rId6"/>
    <p:sldLayoutId id="2147483660" r:id="rId7"/>
    <p:sldLayoutId id="2147483661" r:id="rId8"/>
  </p:sldLayoutIdLst>
  <p:hf hdr="0" ftr="0" dt="0"/>
  <p:txStyles>
    <p:title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Font typeface="Arial"/>
        <a:defRPr sz="1400" b="0" i="0" u="none" strike="noStrike" cap="none">
          <a:solidFill>
            <a:srgbClr val="000000"/>
          </a:solidFill>
          <a:sym typeface="Arial"/>
        </a:defRPr>
      </a:lvl1pPr>
      <a:lvl2pPr marR="0" lvl="1" algn="r" rtl="1">
        <a:lnSpc>
          <a:spcPct val="100000"/>
        </a:lnSpc>
        <a:spcBef>
          <a:spcPts val="0"/>
        </a:spcBef>
        <a:spcAft>
          <a:spcPts val="0"/>
        </a:spcAft>
        <a:buClr>
          <a:srgbClr val="000000"/>
        </a:buClr>
        <a:buFont typeface="Arial"/>
        <a:defRPr sz="1400" b="0" i="0" u="none" strike="noStrike" cap="none">
          <a:solidFill>
            <a:srgbClr val="000000"/>
          </a:solidFill>
          <a:sym typeface="Arial"/>
        </a:defRPr>
      </a:lvl2pPr>
      <a:lvl3pPr marR="0" lvl="2" algn="r" rtl="1">
        <a:lnSpc>
          <a:spcPct val="100000"/>
        </a:lnSpc>
        <a:spcBef>
          <a:spcPts val="0"/>
        </a:spcBef>
        <a:spcAft>
          <a:spcPts val="0"/>
        </a:spcAft>
        <a:buClr>
          <a:srgbClr val="000000"/>
        </a:buClr>
        <a:buFont typeface="Arial"/>
        <a:defRPr sz="1400" b="0" i="0" u="none" strike="noStrike" cap="none">
          <a:solidFill>
            <a:srgbClr val="000000"/>
          </a:solidFill>
          <a:sym typeface="Arial"/>
        </a:defRPr>
      </a:lvl3pPr>
      <a:lvl4pPr marR="0" lvl="3" algn="r" rtl="1">
        <a:lnSpc>
          <a:spcPct val="100000"/>
        </a:lnSpc>
        <a:spcBef>
          <a:spcPts val="0"/>
        </a:spcBef>
        <a:spcAft>
          <a:spcPts val="0"/>
        </a:spcAft>
        <a:buClr>
          <a:srgbClr val="000000"/>
        </a:buClr>
        <a:buFont typeface="Arial"/>
        <a:defRPr sz="1400" b="0" i="0" u="none" strike="noStrike" cap="none">
          <a:solidFill>
            <a:srgbClr val="000000"/>
          </a:solidFill>
          <a:sym typeface="Arial"/>
        </a:defRPr>
      </a:lvl4pPr>
      <a:lvl5pPr marR="0" lvl="4" algn="r" rtl="1">
        <a:lnSpc>
          <a:spcPct val="100000"/>
        </a:lnSpc>
        <a:spcBef>
          <a:spcPts val="0"/>
        </a:spcBef>
        <a:spcAft>
          <a:spcPts val="0"/>
        </a:spcAft>
        <a:buClr>
          <a:srgbClr val="000000"/>
        </a:buClr>
        <a:buFont typeface="Arial"/>
        <a:defRPr sz="1400" b="0" i="0" u="none" strike="noStrike" cap="none">
          <a:solidFill>
            <a:srgbClr val="000000"/>
          </a:solidFill>
          <a:sym typeface="Arial"/>
        </a:defRPr>
      </a:lvl5pPr>
      <a:lvl6pPr marR="0" lvl="5" algn="r" rtl="1">
        <a:lnSpc>
          <a:spcPct val="100000"/>
        </a:lnSpc>
        <a:spcBef>
          <a:spcPts val="0"/>
        </a:spcBef>
        <a:spcAft>
          <a:spcPts val="0"/>
        </a:spcAft>
        <a:buClr>
          <a:srgbClr val="000000"/>
        </a:buClr>
        <a:buFont typeface="Arial"/>
        <a:defRPr sz="1400" b="0" i="0" u="none" strike="noStrike" cap="none">
          <a:solidFill>
            <a:srgbClr val="000000"/>
          </a:solidFill>
          <a:sym typeface="Arial"/>
        </a:defRPr>
      </a:lvl6pPr>
      <a:lvl7pPr marR="0" lvl="6" algn="r" rtl="1">
        <a:lnSpc>
          <a:spcPct val="100000"/>
        </a:lnSpc>
        <a:spcBef>
          <a:spcPts val="0"/>
        </a:spcBef>
        <a:spcAft>
          <a:spcPts val="0"/>
        </a:spcAft>
        <a:buClr>
          <a:srgbClr val="000000"/>
        </a:buClr>
        <a:buFont typeface="Arial"/>
        <a:defRPr sz="1400" b="0" i="0" u="none" strike="noStrike" cap="none">
          <a:solidFill>
            <a:srgbClr val="000000"/>
          </a:solidFill>
          <a:sym typeface="Arial"/>
        </a:defRPr>
      </a:lvl7pPr>
      <a:lvl8pPr marR="0" lvl="7" algn="r" rtl="1">
        <a:lnSpc>
          <a:spcPct val="100000"/>
        </a:lnSpc>
        <a:spcBef>
          <a:spcPts val="0"/>
        </a:spcBef>
        <a:spcAft>
          <a:spcPts val="0"/>
        </a:spcAft>
        <a:buClr>
          <a:srgbClr val="000000"/>
        </a:buClr>
        <a:buFont typeface="Arial"/>
        <a:defRPr sz="1400" b="0" i="0" u="none" strike="noStrike" cap="none">
          <a:solidFill>
            <a:srgbClr val="000000"/>
          </a:solidFill>
          <a:sym typeface="Arial"/>
        </a:defRPr>
      </a:lvl8pPr>
      <a:lvl9pPr marR="0" lvl="8" algn="r" rtl="1">
        <a:lnSpc>
          <a:spcPct val="100000"/>
        </a:lnSpc>
        <a:spcBef>
          <a:spcPts val="0"/>
        </a:spcBef>
        <a:spcAft>
          <a:spcPts val="0"/>
        </a:spcAft>
        <a:buClr>
          <a:srgbClr val="000000"/>
        </a:buClr>
        <a:buFont typeface="Arial"/>
        <a:defRPr sz="1400" b="0" i="0" u="none" strike="noStrike" cap="none">
          <a:solidFill>
            <a:srgbClr val="000000"/>
          </a:solidFill>
          <a:sym typeface="Arial"/>
        </a:defRPr>
      </a:lvl9pPr>
    </p:titleStyle>
    <p:body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Font typeface="Arial"/>
        <a:defRPr sz="1400" b="0" i="0" u="none" strike="noStrike" cap="none">
          <a:solidFill>
            <a:srgbClr val="000000"/>
          </a:solidFill>
          <a:sym typeface="Arial"/>
        </a:defRPr>
      </a:lvl1pPr>
      <a:lvl2pPr marR="0" lvl="1" algn="r" rtl="1">
        <a:lnSpc>
          <a:spcPct val="100000"/>
        </a:lnSpc>
        <a:spcBef>
          <a:spcPts val="0"/>
        </a:spcBef>
        <a:spcAft>
          <a:spcPts val="0"/>
        </a:spcAft>
        <a:buClr>
          <a:srgbClr val="000000"/>
        </a:buClr>
        <a:buFont typeface="Arial"/>
        <a:defRPr sz="1400" b="0" i="0" u="none" strike="noStrike" cap="none">
          <a:solidFill>
            <a:srgbClr val="000000"/>
          </a:solidFill>
          <a:sym typeface="Arial"/>
        </a:defRPr>
      </a:lvl2pPr>
      <a:lvl3pPr marR="0" lvl="2" algn="r" rtl="1">
        <a:lnSpc>
          <a:spcPct val="100000"/>
        </a:lnSpc>
        <a:spcBef>
          <a:spcPts val="0"/>
        </a:spcBef>
        <a:spcAft>
          <a:spcPts val="0"/>
        </a:spcAft>
        <a:buClr>
          <a:srgbClr val="000000"/>
        </a:buClr>
        <a:buFont typeface="Arial"/>
        <a:defRPr sz="1400" b="0" i="0" u="none" strike="noStrike" cap="none">
          <a:solidFill>
            <a:srgbClr val="000000"/>
          </a:solidFill>
          <a:sym typeface="Arial"/>
        </a:defRPr>
      </a:lvl3pPr>
      <a:lvl4pPr marR="0" lvl="3" algn="r" rtl="1">
        <a:lnSpc>
          <a:spcPct val="100000"/>
        </a:lnSpc>
        <a:spcBef>
          <a:spcPts val="0"/>
        </a:spcBef>
        <a:spcAft>
          <a:spcPts val="0"/>
        </a:spcAft>
        <a:buClr>
          <a:srgbClr val="000000"/>
        </a:buClr>
        <a:buFont typeface="Arial"/>
        <a:defRPr sz="1400" b="0" i="0" u="none" strike="noStrike" cap="none">
          <a:solidFill>
            <a:srgbClr val="000000"/>
          </a:solidFill>
          <a:sym typeface="Arial"/>
        </a:defRPr>
      </a:lvl4pPr>
      <a:lvl5pPr marR="0" lvl="4" algn="r" rtl="1">
        <a:lnSpc>
          <a:spcPct val="100000"/>
        </a:lnSpc>
        <a:spcBef>
          <a:spcPts val="0"/>
        </a:spcBef>
        <a:spcAft>
          <a:spcPts val="0"/>
        </a:spcAft>
        <a:buClr>
          <a:srgbClr val="000000"/>
        </a:buClr>
        <a:buFont typeface="Arial"/>
        <a:defRPr sz="1400" b="0" i="0" u="none" strike="noStrike" cap="none">
          <a:solidFill>
            <a:srgbClr val="000000"/>
          </a:solidFill>
          <a:sym typeface="Arial"/>
        </a:defRPr>
      </a:lvl5pPr>
      <a:lvl6pPr marR="0" lvl="5" algn="r" rtl="1">
        <a:lnSpc>
          <a:spcPct val="100000"/>
        </a:lnSpc>
        <a:spcBef>
          <a:spcPts val="0"/>
        </a:spcBef>
        <a:spcAft>
          <a:spcPts val="0"/>
        </a:spcAft>
        <a:buClr>
          <a:srgbClr val="000000"/>
        </a:buClr>
        <a:buFont typeface="Arial"/>
        <a:defRPr sz="1400" b="0" i="0" u="none" strike="noStrike" cap="none">
          <a:solidFill>
            <a:srgbClr val="000000"/>
          </a:solidFill>
          <a:sym typeface="Arial"/>
        </a:defRPr>
      </a:lvl6pPr>
      <a:lvl7pPr marR="0" lvl="6" algn="r" rtl="1">
        <a:lnSpc>
          <a:spcPct val="100000"/>
        </a:lnSpc>
        <a:spcBef>
          <a:spcPts val="0"/>
        </a:spcBef>
        <a:spcAft>
          <a:spcPts val="0"/>
        </a:spcAft>
        <a:buClr>
          <a:srgbClr val="000000"/>
        </a:buClr>
        <a:buFont typeface="Arial"/>
        <a:defRPr sz="1400" b="0" i="0" u="none" strike="noStrike" cap="none">
          <a:solidFill>
            <a:srgbClr val="000000"/>
          </a:solidFill>
          <a:sym typeface="Arial"/>
        </a:defRPr>
      </a:lvl7pPr>
      <a:lvl8pPr marR="0" lvl="7" algn="r" rtl="1">
        <a:lnSpc>
          <a:spcPct val="100000"/>
        </a:lnSpc>
        <a:spcBef>
          <a:spcPts val="0"/>
        </a:spcBef>
        <a:spcAft>
          <a:spcPts val="0"/>
        </a:spcAft>
        <a:buClr>
          <a:srgbClr val="000000"/>
        </a:buClr>
        <a:buFont typeface="Arial"/>
        <a:defRPr sz="1400" b="0" i="0" u="none" strike="noStrike" cap="none">
          <a:solidFill>
            <a:srgbClr val="000000"/>
          </a:solidFill>
          <a:sym typeface="Arial"/>
        </a:defRPr>
      </a:lvl8pPr>
      <a:lvl9pPr marR="0" lvl="8" algn="r" rtl="1">
        <a:lnSpc>
          <a:spcPct val="100000"/>
        </a:lnSpc>
        <a:spcBef>
          <a:spcPts val="0"/>
        </a:spcBef>
        <a:spcAft>
          <a:spcPts val="0"/>
        </a:spcAft>
        <a:buClr>
          <a:srgbClr val="000000"/>
        </a:buClr>
        <a:buFont typeface="Arial"/>
        <a:defRPr sz="1400" b="0" i="0" u="none" strike="noStrike" cap="none">
          <a:solidFill>
            <a:srgbClr val="000000"/>
          </a:solidFill>
          <a:sym typeface="Arial"/>
        </a:defRPr>
      </a:lvl9pPr>
    </p:bodyStyle>
    <p:other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Font typeface="Arial"/>
        <a:defRPr sz="1400" b="0" i="0" u="none" strike="noStrike" cap="none">
          <a:solidFill>
            <a:srgbClr val="000000"/>
          </a:solidFill>
          <a:sym typeface="Arial"/>
        </a:defRPr>
      </a:lvl1pPr>
      <a:lvl2pPr marR="0" lvl="1" algn="r" rtl="1">
        <a:lnSpc>
          <a:spcPct val="100000"/>
        </a:lnSpc>
        <a:spcBef>
          <a:spcPts val="0"/>
        </a:spcBef>
        <a:spcAft>
          <a:spcPts val="0"/>
        </a:spcAft>
        <a:buClr>
          <a:srgbClr val="000000"/>
        </a:buClr>
        <a:buFont typeface="Arial"/>
        <a:defRPr sz="1400" b="0" i="0" u="none" strike="noStrike" cap="none">
          <a:solidFill>
            <a:srgbClr val="000000"/>
          </a:solidFill>
          <a:sym typeface="Arial"/>
        </a:defRPr>
      </a:lvl2pPr>
      <a:lvl3pPr marR="0" lvl="2" algn="r" rtl="1">
        <a:lnSpc>
          <a:spcPct val="100000"/>
        </a:lnSpc>
        <a:spcBef>
          <a:spcPts val="0"/>
        </a:spcBef>
        <a:spcAft>
          <a:spcPts val="0"/>
        </a:spcAft>
        <a:buClr>
          <a:srgbClr val="000000"/>
        </a:buClr>
        <a:buFont typeface="Arial"/>
        <a:defRPr sz="1400" b="0" i="0" u="none" strike="noStrike" cap="none">
          <a:solidFill>
            <a:srgbClr val="000000"/>
          </a:solidFill>
          <a:sym typeface="Arial"/>
        </a:defRPr>
      </a:lvl3pPr>
      <a:lvl4pPr marR="0" lvl="3" algn="r" rtl="1">
        <a:lnSpc>
          <a:spcPct val="100000"/>
        </a:lnSpc>
        <a:spcBef>
          <a:spcPts val="0"/>
        </a:spcBef>
        <a:spcAft>
          <a:spcPts val="0"/>
        </a:spcAft>
        <a:buClr>
          <a:srgbClr val="000000"/>
        </a:buClr>
        <a:buFont typeface="Arial"/>
        <a:defRPr sz="1400" b="0" i="0" u="none" strike="noStrike" cap="none">
          <a:solidFill>
            <a:srgbClr val="000000"/>
          </a:solidFill>
          <a:sym typeface="Arial"/>
        </a:defRPr>
      </a:lvl4pPr>
      <a:lvl5pPr marR="0" lvl="4" algn="r" rtl="1">
        <a:lnSpc>
          <a:spcPct val="100000"/>
        </a:lnSpc>
        <a:spcBef>
          <a:spcPts val="0"/>
        </a:spcBef>
        <a:spcAft>
          <a:spcPts val="0"/>
        </a:spcAft>
        <a:buClr>
          <a:srgbClr val="000000"/>
        </a:buClr>
        <a:buFont typeface="Arial"/>
        <a:defRPr sz="1400" b="0" i="0" u="none" strike="noStrike" cap="none">
          <a:solidFill>
            <a:srgbClr val="000000"/>
          </a:solidFill>
          <a:sym typeface="Arial"/>
        </a:defRPr>
      </a:lvl5pPr>
      <a:lvl6pPr marR="0" lvl="5" algn="r" rtl="1">
        <a:lnSpc>
          <a:spcPct val="100000"/>
        </a:lnSpc>
        <a:spcBef>
          <a:spcPts val="0"/>
        </a:spcBef>
        <a:spcAft>
          <a:spcPts val="0"/>
        </a:spcAft>
        <a:buClr>
          <a:srgbClr val="000000"/>
        </a:buClr>
        <a:buFont typeface="Arial"/>
        <a:defRPr sz="1400" b="0" i="0" u="none" strike="noStrike" cap="none">
          <a:solidFill>
            <a:srgbClr val="000000"/>
          </a:solidFill>
          <a:sym typeface="Arial"/>
        </a:defRPr>
      </a:lvl6pPr>
      <a:lvl7pPr marR="0" lvl="6" algn="r" rtl="1">
        <a:lnSpc>
          <a:spcPct val="100000"/>
        </a:lnSpc>
        <a:spcBef>
          <a:spcPts val="0"/>
        </a:spcBef>
        <a:spcAft>
          <a:spcPts val="0"/>
        </a:spcAft>
        <a:buClr>
          <a:srgbClr val="000000"/>
        </a:buClr>
        <a:buFont typeface="Arial"/>
        <a:defRPr sz="1400" b="0" i="0" u="none" strike="noStrike" cap="none">
          <a:solidFill>
            <a:srgbClr val="000000"/>
          </a:solidFill>
          <a:sym typeface="Arial"/>
        </a:defRPr>
      </a:lvl7pPr>
      <a:lvl8pPr marR="0" lvl="7" algn="r" rtl="1">
        <a:lnSpc>
          <a:spcPct val="100000"/>
        </a:lnSpc>
        <a:spcBef>
          <a:spcPts val="0"/>
        </a:spcBef>
        <a:spcAft>
          <a:spcPts val="0"/>
        </a:spcAft>
        <a:buClr>
          <a:srgbClr val="000000"/>
        </a:buClr>
        <a:buFont typeface="Arial"/>
        <a:defRPr sz="1400" b="0" i="0" u="none" strike="noStrike" cap="none">
          <a:solidFill>
            <a:srgbClr val="000000"/>
          </a:solidFill>
          <a:sym typeface="Arial"/>
        </a:defRPr>
      </a:lvl8pPr>
      <a:lvl9pPr marR="0" lvl="8" algn="r" rtl="1">
        <a:lnSpc>
          <a:spcPct val="100000"/>
        </a:lnSpc>
        <a:spcBef>
          <a:spcPts val="0"/>
        </a:spcBef>
        <a:spcAft>
          <a:spcPts val="0"/>
        </a:spcAft>
        <a:buClr>
          <a:srgbClr val="000000"/>
        </a:buClr>
        <a:buFont typeface="Arial"/>
        <a:defRPr sz="1400" b="0" i="0" u="none" strike="noStrike" cap="none">
          <a:solidFill>
            <a:srgbClr val="000000"/>
          </a:solidFil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
          <p:cNvSpPr txBox="1">
            <a:spLocks noGrp="1"/>
          </p:cNvSpPr>
          <p:nvPr>
            <p:ph type="ctrTitle"/>
          </p:nvPr>
        </p:nvSpPr>
        <p:spPr>
          <a:xfrm>
            <a:off x="0" y="4561874"/>
            <a:ext cx="9144000" cy="1143000"/>
          </a:xfrm>
          <a:prstGeom prst="rect">
            <a:avLst/>
          </a:prstGeom>
          <a:noFill/>
          <a:ln>
            <a:noFill/>
          </a:ln>
        </p:spPr>
        <p:txBody>
          <a:bodyPr spcFirstLastPara="1" wrap="square" lIns="91425" tIns="45700" rIns="91425" bIns="45700" anchor="b" anchorCtr="0">
            <a:noAutofit/>
          </a:bodyPr>
          <a:lstStyle/>
          <a:p>
            <a:pPr marL="0" lvl="0" indent="0" algn="ctr" rtl="1">
              <a:spcBef>
                <a:spcPts val="0"/>
              </a:spcBef>
              <a:spcAft>
                <a:spcPts val="0"/>
              </a:spcAft>
              <a:buClr>
                <a:schemeClr val="dk1"/>
              </a:buClr>
              <a:buSzPts val="3200"/>
              <a:buFont typeface="Garamond"/>
              <a:buNone/>
            </a:pPr>
            <a:r>
              <a:rPr lang="ar-JO" sz="3800" b="1" dirty="0">
                <a:latin typeface="Calibri" panose="020F0502020204030204" pitchFamily="34" charset="0"/>
                <a:cs typeface="Calibri" panose="020F0502020204030204" pitchFamily="34" charset="0"/>
              </a:rPr>
              <a:t> شهر ال کاجون</a:t>
            </a:r>
            <a:br>
              <a:rPr lang="ar-JO" sz="3600" dirty="0">
                <a:latin typeface="Calibri" panose="020F0502020204030204" pitchFamily="34" charset="0"/>
                <a:cs typeface="Calibri" panose="020F0502020204030204" pitchFamily="34" charset="0"/>
              </a:rPr>
            </a:br>
            <a:r>
              <a:rPr lang="ar-JO" sz="3800" dirty="0">
                <a:latin typeface="Calibri" panose="020F0502020204030204" pitchFamily="34" charset="0"/>
                <a:cs typeface="Calibri" panose="020F0502020204030204" pitchFamily="34" charset="0"/>
              </a:rPr>
              <a:t>معرفی حوزه‌بندی مجدد</a:t>
            </a:r>
          </a:p>
        </p:txBody>
      </p:sp>
      <p:sp>
        <p:nvSpPr>
          <p:cNvPr id="117" name="Google Shape;117;p1"/>
          <p:cNvSpPr txBox="1">
            <a:spLocks noGrp="1"/>
          </p:cNvSpPr>
          <p:nvPr>
            <p:ph type="dt" idx="10"/>
          </p:nvPr>
        </p:nvSpPr>
        <p:spPr>
          <a:xfrm>
            <a:off x="76200" y="6068699"/>
            <a:ext cx="2057400" cy="685800"/>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None/>
            </a:pPr>
            <a:r>
              <a:rPr lang="ar-JO" dirty="0">
                <a:latin typeface="Calibri" panose="020F0502020204030204" pitchFamily="34" charset="0"/>
                <a:ea typeface="EB Garamond"/>
                <a:cs typeface="Calibri" panose="020F0502020204030204" pitchFamily="34" charset="0"/>
                <a:sym typeface="EB Garamond"/>
              </a:rPr>
              <a:t>14 جولای، 2021</a:t>
            </a:r>
          </a:p>
        </p:txBody>
      </p:sp>
      <p:sp>
        <p:nvSpPr>
          <p:cNvPr id="120" name="Google Shape;120;p1"/>
          <p:cNvSpPr txBox="1"/>
          <p:nvPr/>
        </p:nvSpPr>
        <p:spPr>
          <a:xfrm>
            <a:off x="2514600" y="861698"/>
            <a:ext cx="6629400" cy="667139"/>
          </a:xfrm>
          <a:prstGeom prst="rect">
            <a:avLst/>
          </a:prstGeom>
          <a:noFill/>
          <a:ln>
            <a:noFill/>
          </a:ln>
        </p:spPr>
        <p:txBody>
          <a:bodyPr spcFirstLastPara="1" wrap="square" lIns="91425" tIns="45700" rIns="91425" bIns="45700" anchor="b" anchorCtr="0">
            <a:noAutofit/>
          </a:bodyPr>
          <a:lstStyle/>
          <a:p>
            <a:pPr marL="0" marR="0" lvl="0" indent="0" algn="ctr" rtl="0">
              <a:spcBef>
                <a:spcPts val="0"/>
              </a:spcBef>
              <a:spcAft>
                <a:spcPts val="0"/>
              </a:spcAft>
              <a:buClr>
                <a:srgbClr val="002060"/>
              </a:buClr>
              <a:buSzPts val="3200"/>
              <a:buFont typeface="Garamond"/>
              <a:buNone/>
            </a:pPr>
            <a:endParaRPr sz="3200" b="0" i="0" u="none" strike="noStrike" cap="none" dirty="0">
              <a:solidFill>
                <a:srgbClr val="002060"/>
              </a:solidFill>
              <a:latin typeface="Garamond"/>
              <a:ea typeface="Garamond"/>
              <a:cs typeface="+mn-cs"/>
              <a:sym typeface="Garamond"/>
            </a:endParaRPr>
          </a:p>
        </p:txBody>
      </p:sp>
      <p:sp>
        <p:nvSpPr>
          <p:cNvPr id="3" name="Subtitle 2">
            <a:extLst>
              <a:ext uri="{FF2B5EF4-FFF2-40B4-BE49-F238E27FC236}">
                <a16:creationId xmlns:a16="http://schemas.microsoft.com/office/drawing/2014/main" id="{01F4B516-A308-40D7-A1C3-790BF1F996C4}"/>
              </a:ext>
            </a:extLst>
          </p:cNvPr>
          <p:cNvSpPr>
            <a:spLocks noGrp="1"/>
          </p:cNvSpPr>
          <p:nvPr>
            <p:ph type="subTitle" idx="1"/>
          </p:nvPr>
        </p:nvSpPr>
        <p:spPr/>
        <p:txBody>
          <a:bodyPr>
            <a:noAutofit/>
          </a:bodyPr>
          <a:lstStyle/>
          <a:p>
            <a:pPr algn="r"/>
            <a:r>
              <a:rPr lang="ar-JO" sz="2000" dirty="0">
                <a:latin typeface="Calibri" panose="020F0502020204030204" pitchFamily="34" charset="0"/>
                <a:cs typeface="Calibri" panose="020F0502020204030204" pitchFamily="34" charset="0"/>
              </a:rPr>
              <a:t>شانون کلی، مشاور</a:t>
            </a:r>
          </a:p>
          <a:p>
            <a:pPr algn="r"/>
            <a:r>
              <a:rPr lang="ar-JO" sz="2000" dirty="0">
                <a:latin typeface="Calibri" panose="020F0502020204030204" pitchFamily="34" charset="0"/>
                <a:cs typeface="Calibri" panose="020F0502020204030204" pitchFamily="34" charset="0"/>
              </a:rPr>
              <a:t>سازمان ملی جمعیت شناسی</a:t>
            </a:r>
          </a:p>
        </p:txBody>
      </p:sp>
      <p:pic>
        <p:nvPicPr>
          <p:cNvPr id="6" name="Picture 5">
            <a:extLst>
              <a:ext uri="{FF2B5EF4-FFF2-40B4-BE49-F238E27FC236}">
                <a16:creationId xmlns:a16="http://schemas.microsoft.com/office/drawing/2014/main" id="{BDC0C725-767A-427A-BE57-098AFD8BB9E9}"/>
              </a:ext>
            </a:extLst>
          </p:cNvPr>
          <p:cNvPicPr>
            <a:picLocks noChangeAspect="1"/>
          </p:cNvPicPr>
          <p:nvPr/>
        </p:nvPicPr>
        <p:blipFill>
          <a:blip r:embed="rId3"/>
          <a:stretch>
            <a:fillRect/>
          </a:stretch>
        </p:blipFill>
        <p:spPr>
          <a:xfrm>
            <a:off x="2827867" y="1529839"/>
            <a:ext cx="3389248" cy="250188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14"/>
          <p:cNvSpPr txBox="1">
            <a:spLocks noGrp="1"/>
          </p:cNvSpPr>
          <p:nvPr>
            <p:ph type="title"/>
          </p:nvPr>
        </p:nvSpPr>
        <p:spPr>
          <a:xfrm>
            <a:off x="304800" y="304800"/>
            <a:ext cx="8461200" cy="9906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3600"/>
              <a:buFont typeface="Garamond"/>
              <a:buNone/>
            </a:pPr>
            <a:r>
              <a:rPr lang="ar-JO" b="1" dirty="0">
                <a:latin typeface="Calibri" panose="020F0502020204030204" pitchFamily="34" charset="0"/>
                <a:cs typeface="Calibri" panose="020F0502020204030204" pitchFamily="34" charset="0"/>
              </a:rPr>
              <a:t>مراحل بعدی</a:t>
            </a:r>
          </a:p>
        </p:txBody>
      </p:sp>
      <p:sp>
        <p:nvSpPr>
          <p:cNvPr id="259" name="Google Shape;259;p14"/>
          <p:cNvSpPr txBox="1">
            <a:spLocks noGrp="1"/>
          </p:cNvSpPr>
          <p:nvPr>
            <p:ph type="sldNum" idx="4294967295"/>
          </p:nvPr>
        </p:nvSpPr>
        <p:spPr>
          <a:xfrm>
            <a:off x="8600536" y="6360317"/>
            <a:ext cx="533400" cy="497683"/>
          </a:xfrm>
          <a:prstGeom prst="rect">
            <a:avLst/>
          </a:prstGeom>
          <a:solidFill>
            <a:srgbClr val="D92121"/>
          </a:solid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L="0" marR="0" lvl="0"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1pPr>
            <a:lvl2pPr marL="0" marR="0" lvl="1"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2pPr>
            <a:lvl3pPr marL="0" marR="0" lvl="2"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3pPr>
            <a:lvl4pPr marL="0" marR="0" lvl="3"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4pPr>
            <a:lvl5pPr marL="0" marR="0" lvl="4"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5pPr>
            <a:lvl6pPr marL="0" marR="0" lvl="5"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6pPr>
            <a:lvl7pPr marL="0" marR="0" lvl="6"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7pPr>
            <a:lvl8pPr marL="0" marR="0" lvl="7"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8pPr>
            <a:lvl9pPr marL="0" marR="0" lvl="8"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9pPr>
          </a:lstStyle>
          <a:p>
            <a:pPr marL="0" lvl="0" indent="0" algn="ctr" rtl="1">
              <a:spcBef>
                <a:spcPts val="0"/>
              </a:spcBef>
              <a:spcAft>
                <a:spcPts val="0"/>
              </a:spcAft>
              <a:buNone/>
            </a:pPr>
            <a:fld id="{00000000-1234-1234-1234-123412341234}" type="slidenum">
              <a:rPr lang="en-US" smtClean="0">
                <a:latin typeface="Cambria" panose="02040503050406030204" pitchFamily="18" charset="0"/>
                <a:ea typeface="Cambria" panose="02040503050406030204" pitchFamily="18" charset="0"/>
              </a:rPr>
              <a:pPr marL="0" lvl="0" indent="0" algn="ctr" rtl="0">
                <a:spcBef>
                  <a:spcPts val="0"/>
                </a:spcBef>
                <a:spcAft>
                  <a:spcPts val="0"/>
                </a:spcAft>
                <a:buNone/>
              </a:pPr>
              <a:t>10</a:t>
            </a:fld>
            <a:endParaRPr lang="en-US" dirty="0">
              <a:latin typeface="Cambria" panose="02040503050406030204" pitchFamily="18" charset="0"/>
              <a:ea typeface="Cambria" panose="02040503050406030204" pitchFamily="18" charset="0"/>
            </a:endParaRPr>
          </a:p>
        </p:txBody>
      </p:sp>
      <p:sp>
        <p:nvSpPr>
          <p:cNvPr id="258" name="Google Shape;258;p14"/>
          <p:cNvSpPr txBox="1">
            <a:spLocks noGrp="1"/>
          </p:cNvSpPr>
          <p:nvPr>
            <p:ph type="body" idx="1"/>
          </p:nvPr>
        </p:nvSpPr>
        <p:spPr>
          <a:xfrm>
            <a:off x="674700" y="1481089"/>
            <a:ext cx="7794600" cy="4699575"/>
          </a:xfrm>
          <a:prstGeom prst="rect">
            <a:avLst/>
          </a:prstGeom>
          <a:noFill/>
          <a:ln>
            <a:noFill/>
          </a:ln>
        </p:spPr>
        <p:txBody>
          <a:bodyPr spcFirstLastPara="1" wrap="square" lIns="91425" tIns="45700" rIns="91425" bIns="45700" anchor="t" anchorCtr="0">
            <a:normAutofit/>
          </a:bodyPr>
          <a:lstStyle/>
          <a:p>
            <a:pPr marL="0" lvl="0" indent="0" algn="r" rtl="1">
              <a:spcBef>
                <a:spcPts val="1000"/>
              </a:spcBef>
              <a:spcAft>
                <a:spcPts val="0"/>
              </a:spcAft>
              <a:buNone/>
            </a:pPr>
            <a:r>
              <a:rPr lang="ar-JO" sz="2400" b="1" dirty="0">
                <a:solidFill>
                  <a:srgbClr val="002060"/>
                </a:solidFill>
                <a:latin typeface="Calibri" panose="020F0502020204030204" pitchFamily="34" charset="0"/>
                <a:cs typeface="Calibri" panose="020F0502020204030204" pitchFamily="34" charset="0"/>
              </a:rPr>
              <a:t>برای کسب معلومات بیشتر در مورد ‌حوزه‌بندی مجدد، به سایت شهر ال کاجون به آدرس ذیل مراجعه نمایید:</a:t>
            </a:r>
          </a:p>
          <a:p>
            <a:pPr marL="0" lvl="0" indent="0" algn="ctr" rtl="1">
              <a:spcBef>
                <a:spcPts val="1000"/>
              </a:spcBef>
              <a:spcAft>
                <a:spcPts val="0"/>
              </a:spcAft>
              <a:buNone/>
            </a:pPr>
            <a:r>
              <a:rPr lang="en-US" sz="2400" b="1" dirty="0">
                <a:solidFill>
                  <a:schemeClr val="accent2"/>
                </a:solidFill>
                <a:latin typeface="Calibri" panose="020F0502020204030204" pitchFamily="34" charset="0"/>
                <a:cs typeface="Calibri" panose="020F0502020204030204" pitchFamily="34" charset="0"/>
              </a:rPr>
              <a:t>www.elcajon.gov/redistricting</a:t>
            </a:r>
          </a:p>
          <a:p>
            <a:pPr marL="0" lvl="0" indent="0" algn="r" rtl="1">
              <a:spcBef>
                <a:spcPts val="1000"/>
              </a:spcBef>
              <a:spcAft>
                <a:spcPts val="0"/>
              </a:spcAft>
              <a:buNone/>
            </a:pPr>
            <a:r>
              <a:rPr lang="ar-JO" sz="2400" b="1" dirty="0">
                <a:solidFill>
                  <a:srgbClr val="002060"/>
                </a:solidFill>
                <a:latin typeface="Calibri" panose="020F0502020204030204" pitchFamily="34" charset="0"/>
                <a:cs typeface="Calibri" panose="020F0502020204030204" pitchFamily="34" charset="0"/>
              </a:rPr>
              <a:t>نظریات خود را به آدرس ذیل ارسال نمایید:</a:t>
            </a:r>
          </a:p>
          <a:p>
            <a:pPr marL="0" lvl="0" indent="0" algn="ctr" rtl="1">
              <a:spcBef>
                <a:spcPts val="1000"/>
              </a:spcBef>
              <a:spcAft>
                <a:spcPts val="0"/>
              </a:spcAft>
              <a:buNone/>
            </a:pPr>
            <a:r>
              <a:rPr lang="en-US" sz="2400" b="1" dirty="0">
                <a:solidFill>
                  <a:schemeClr val="accent2"/>
                </a:solidFill>
                <a:latin typeface="Calibri" panose="020F0502020204030204" pitchFamily="34" charset="0"/>
                <a:cs typeface="Calibri" panose="020F0502020204030204" pitchFamily="34" charset="0"/>
              </a:rPr>
              <a:t>redistricting@elcajon.gov </a:t>
            </a:r>
          </a:p>
          <a:p>
            <a:pPr marL="0" indent="0">
              <a:buNone/>
            </a:pPr>
            <a:endParaRPr lang="en-US" sz="2400" dirty="0">
              <a:latin typeface="Calibri" panose="020F0502020204030204" pitchFamily="34" charset="0"/>
              <a:cs typeface="Calibri" panose="020F0502020204030204" pitchFamily="34" charset="0"/>
            </a:endParaRPr>
          </a:p>
          <a:p>
            <a:pPr marL="0" indent="0">
              <a:buNone/>
            </a:pPr>
            <a:r>
              <a:rPr lang="ar-JO" sz="2400" b="1" u="sng" dirty="0">
                <a:solidFill>
                  <a:srgbClr val="002060"/>
                </a:solidFill>
                <a:latin typeface="Calibri" panose="020F0502020204030204" pitchFamily="34" charset="0"/>
                <a:cs typeface="Calibri" panose="020F0502020204030204" pitchFamily="34" charset="0"/>
              </a:rPr>
              <a:t>جلسه دوم سوال و جواب (8 سپتمبر)</a:t>
            </a:r>
          </a:p>
          <a:p>
            <a:pPr marL="0" indent="0">
              <a:buNone/>
            </a:pPr>
            <a:r>
              <a:rPr lang="ar-JO" sz="2400" b="1" dirty="0">
                <a:solidFill>
                  <a:srgbClr val="002060"/>
                </a:solidFill>
                <a:latin typeface="Calibri" panose="020F0502020204030204" pitchFamily="34" charset="0"/>
                <a:cs typeface="Calibri" panose="020F0502020204030204" pitchFamily="34" charset="0"/>
              </a:rPr>
              <a:t>بحث و اقدامات بیشتر در مورد جوامع هدف</a:t>
            </a:r>
          </a:p>
          <a:p>
            <a:pPr marL="0" indent="0">
              <a:buNone/>
            </a:pPr>
            <a:r>
              <a:rPr lang="ar-JO" sz="2400" b="1" dirty="0">
                <a:solidFill>
                  <a:srgbClr val="002060"/>
                </a:solidFill>
                <a:latin typeface="Calibri" panose="020F0502020204030204" pitchFamily="34" charset="0"/>
                <a:cs typeface="Calibri" panose="020F0502020204030204" pitchFamily="34" charset="0"/>
              </a:rPr>
              <a:t>معرفی ابزار نقشه کشی عمومی</a:t>
            </a:r>
          </a:p>
          <a:p>
            <a:pPr marL="0" lvl="0" indent="0" algn="l" rtl="0">
              <a:spcBef>
                <a:spcPts val="1000"/>
              </a:spcBef>
              <a:spcAft>
                <a:spcPts val="1000"/>
              </a:spcAft>
              <a:buNone/>
            </a:pPr>
            <a:endParaRPr lang="en-US" sz="2400" b="1" dirty="0">
              <a:solidFill>
                <a:srgbClr val="C13F3F"/>
              </a:solidFill>
              <a:latin typeface="Calibri" panose="020F0502020204030204" pitchFamily="34" charset="0"/>
              <a:cs typeface="Calibri" panose="020F0502020204030204" pitchFamily="34" charset="0"/>
            </a:endParaRPr>
          </a:p>
        </p:txBody>
      </p:sp>
      <p:cxnSp>
        <p:nvCxnSpPr>
          <p:cNvPr id="260" name="Google Shape;260;p14"/>
          <p:cNvCxnSpPr/>
          <p:nvPr/>
        </p:nvCxnSpPr>
        <p:spPr>
          <a:xfrm>
            <a:off x="3057000" y="1295400"/>
            <a:ext cx="3030000" cy="13500"/>
          </a:xfrm>
          <a:prstGeom prst="straightConnector1">
            <a:avLst/>
          </a:prstGeom>
          <a:noFill/>
          <a:ln w="9525" cap="flat" cmpd="sng">
            <a:solidFill>
              <a:srgbClr val="002060"/>
            </a:solidFill>
            <a:prstDash val="solid"/>
            <a:round/>
            <a:headEnd type="none" w="med" len="med"/>
            <a:tailEnd type="none" w="med" len="med"/>
          </a:ln>
        </p:spPr>
      </p:cxnSp>
      <p:sp>
        <p:nvSpPr>
          <p:cNvPr id="261" name="Google Shape;261;p14"/>
          <p:cNvSpPr txBox="1">
            <a:spLocks noGrp="1"/>
          </p:cNvSpPr>
          <p:nvPr>
            <p:ph type="dt" idx="10"/>
          </p:nvPr>
        </p:nvSpPr>
        <p:spPr>
          <a:xfrm>
            <a:off x="7010400" y="6360318"/>
            <a:ext cx="1590136" cy="49768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SzPts val="1400"/>
              <a:buFont typeface="Arial"/>
              <a:buNone/>
              <a:defRPr sz="1400" b="0" i="0" u="none" strike="noStrike" cap="none">
                <a:solidFill>
                  <a:schemeClr val="dk2"/>
                </a:solidFill>
                <a:latin typeface="Garamond"/>
                <a:ea typeface="Garamond"/>
                <a:cs typeface="Garamond"/>
                <a:sym typeface="Garamond"/>
              </a:defRPr>
            </a:lvl1pPr>
            <a:lvl2pPr marR="0" lvl="1"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2pPr>
            <a:lvl3pPr marR="0" lvl="2"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3pPr>
            <a:lvl4pPr marR="0" lvl="3"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4pPr>
            <a:lvl5pPr marR="0" lvl="4"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5pPr>
            <a:lvl6pPr marR="0" lvl="5"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6pPr>
            <a:lvl7pPr marR="0" lvl="6"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7pPr>
            <a:lvl8pPr marR="0" lvl="7"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8pPr>
            <a:lvl9pPr marR="0" lvl="8"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9pPr>
          </a:lstStyle>
          <a:p>
            <a:pPr marL="0" lvl="0" indent="0" algn="r" rtl="1">
              <a:spcBef>
                <a:spcPts val="0"/>
              </a:spcBef>
              <a:spcAft>
                <a:spcPts val="0"/>
              </a:spcAft>
              <a:buNone/>
            </a:pPr>
            <a:r>
              <a:rPr lang="ar-JO" dirty="0">
                <a:solidFill>
                  <a:srgbClr val="002060"/>
                </a:solidFill>
                <a:latin typeface="+mj-lt"/>
                <a:cs typeface="+mn-cs"/>
              </a:rPr>
              <a:t>14 جولای، 2021</a:t>
            </a:r>
          </a:p>
        </p:txBody>
      </p:sp>
    </p:spTree>
    <p:extLst>
      <p:ext uri="{BB962C8B-B14F-4D97-AF65-F5344CB8AC3E}">
        <p14:creationId xmlns:p14="http://schemas.microsoft.com/office/powerpoint/2010/main" val="3293981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
          <p:cNvSpPr txBox="1">
            <a:spLocks noGrp="1"/>
          </p:cNvSpPr>
          <p:nvPr>
            <p:ph type="title"/>
          </p:nvPr>
        </p:nvSpPr>
        <p:spPr>
          <a:xfrm>
            <a:off x="341400" y="210533"/>
            <a:ext cx="8461200" cy="9906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3600"/>
              <a:buFont typeface="Garamond"/>
              <a:buNone/>
            </a:pPr>
            <a:r>
              <a:rPr lang="ar-JO" b="1" dirty="0">
                <a:latin typeface="Calibri" panose="020F0502020204030204" pitchFamily="34" charset="0"/>
                <a:cs typeface="Calibri" panose="020F0502020204030204" pitchFamily="34" charset="0"/>
              </a:rPr>
              <a:t>پروسه ‌حوزه‌بندی مجدد</a:t>
            </a:r>
          </a:p>
        </p:txBody>
      </p:sp>
      <p:sp>
        <p:nvSpPr>
          <p:cNvPr id="128" name="Google Shape;128;p2"/>
          <p:cNvSpPr txBox="1">
            <a:spLocks noGrp="1"/>
          </p:cNvSpPr>
          <p:nvPr>
            <p:ph type="sldNum" idx="12"/>
          </p:nvPr>
        </p:nvSpPr>
        <p:spPr>
          <a:xfrm>
            <a:off x="8600536" y="6360317"/>
            <a:ext cx="533400" cy="497683"/>
          </a:xfrm>
          <a:prstGeom prst="rect">
            <a:avLst/>
          </a:prstGeom>
          <a:solidFill>
            <a:srgbClr val="D92121"/>
          </a:solidFill>
          <a:ln>
            <a:noFill/>
          </a:ln>
        </p:spPr>
        <p:txBody>
          <a:bodyPr spcFirstLastPara="1" wrap="square" lIns="91425" tIns="45700" rIns="91425" bIns="45700" anchor="ctr" anchorCtr="0">
            <a:normAutofit/>
          </a:bodyPr>
          <a:lstStyle/>
          <a:p>
            <a:pPr marL="0" lvl="0" indent="0" algn="ctr" rtl="1">
              <a:spcBef>
                <a:spcPts val="0"/>
              </a:spcBef>
              <a:spcAft>
                <a:spcPts val="0"/>
              </a:spcAft>
              <a:buNone/>
            </a:pPr>
            <a:fld id="{00000000-1234-1234-1234-123412341234}" type="slidenum">
              <a:rPr lang="en-US"/>
              <a:t>2</a:t>
            </a:fld>
            <a:endParaRPr lang="en-US" dirty="0"/>
          </a:p>
        </p:txBody>
      </p:sp>
      <p:cxnSp>
        <p:nvCxnSpPr>
          <p:cNvPr id="131" name="Google Shape;131;p2"/>
          <p:cNvCxnSpPr/>
          <p:nvPr/>
        </p:nvCxnSpPr>
        <p:spPr>
          <a:xfrm>
            <a:off x="3043500" y="1230925"/>
            <a:ext cx="3030000" cy="13500"/>
          </a:xfrm>
          <a:prstGeom prst="straightConnector1">
            <a:avLst/>
          </a:prstGeom>
          <a:noFill/>
          <a:ln w="9525" cap="flat" cmpd="sng">
            <a:solidFill>
              <a:srgbClr val="002060"/>
            </a:solidFill>
            <a:prstDash val="solid"/>
            <a:round/>
            <a:headEnd type="none" w="med" len="med"/>
            <a:tailEnd type="none" w="med" len="med"/>
          </a:ln>
        </p:spPr>
      </p:cxnSp>
      <p:sp>
        <p:nvSpPr>
          <p:cNvPr id="132" name="Google Shape;132;p2"/>
          <p:cNvSpPr txBox="1">
            <a:spLocks noGrp="1"/>
          </p:cNvSpPr>
          <p:nvPr>
            <p:ph type="dt" idx="10"/>
          </p:nvPr>
        </p:nvSpPr>
        <p:spPr>
          <a:xfrm>
            <a:off x="7010400" y="6360318"/>
            <a:ext cx="1590000" cy="4977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None/>
            </a:pPr>
            <a:r>
              <a:rPr lang="ar-JO" dirty="0">
                <a:solidFill>
                  <a:srgbClr val="002060"/>
                </a:solidFill>
              </a:rPr>
              <a:t>14 جولای، 2021</a:t>
            </a:r>
          </a:p>
        </p:txBody>
      </p:sp>
      <p:graphicFrame>
        <p:nvGraphicFramePr>
          <p:cNvPr id="7" name="Table 6">
            <a:extLst>
              <a:ext uri="{FF2B5EF4-FFF2-40B4-BE49-F238E27FC236}">
                <a16:creationId xmlns:a16="http://schemas.microsoft.com/office/drawing/2014/main" id="{8B1E4F10-1059-40B5-BBD3-2998DACAE3CF}"/>
              </a:ext>
            </a:extLst>
          </p:cNvPr>
          <p:cNvGraphicFramePr>
            <a:graphicFrameLocks noGrp="1"/>
          </p:cNvGraphicFramePr>
          <p:nvPr>
            <p:extLst>
              <p:ext uri="{D42A27DB-BD31-4B8C-83A1-F6EECF244321}">
                <p14:modId xmlns:p14="http://schemas.microsoft.com/office/powerpoint/2010/main" val="261872200"/>
              </p:ext>
            </p:extLst>
          </p:nvPr>
        </p:nvGraphicFramePr>
        <p:xfrm>
          <a:off x="604051" y="1558172"/>
          <a:ext cx="7935897" cy="4028282"/>
        </p:xfrm>
        <a:graphic>
          <a:graphicData uri="http://schemas.openxmlformats.org/drawingml/2006/table">
            <a:tbl>
              <a:tblPr rtl="1" firstRow="1" bandRow="1">
                <a:tableStyleId>{91E02EA7-3355-43AC-B759-658271C0D923}</a:tableStyleId>
              </a:tblPr>
              <a:tblGrid>
                <a:gridCol w="2222275">
                  <a:extLst>
                    <a:ext uri="{9D8B030D-6E8A-4147-A177-3AD203B41FA5}">
                      <a16:colId xmlns:a16="http://schemas.microsoft.com/office/drawing/2014/main" val="1760388509"/>
                    </a:ext>
                  </a:extLst>
                </a:gridCol>
                <a:gridCol w="5713622">
                  <a:extLst>
                    <a:ext uri="{9D8B030D-6E8A-4147-A177-3AD203B41FA5}">
                      <a16:colId xmlns:a16="http://schemas.microsoft.com/office/drawing/2014/main" val="2970580635"/>
                    </a:ext>
                  </a:extLst>
                </a:gridCol>
              </a:tblGrid>
              <a:tr h="284723">
                <a:tc>
                  <a:txBody>
                    <a:bodyPr/>
                    <a:lstStyle/>
                    <a:p>
                      <a:r>
                        <a:rPr lang="ar-JO" sz="1200" dirty="0">
                          <a:solidFill>
                            <a:schemeClr val="tx1"/>
                          </a:solidFill>
                          <a:latin typeface="Calibri" panose="020F0502020204030204" pitchFamily="34" charset="0"/>
                          <a:cs typeface="Calibri" panose="020F0502020204030204" pitchFamily="34" charset="0"/>
                        </a:rPr>
                        <a:t>مرحله</a:t>
                      </a:r>
                    </a:p>
                  </a:txBody>
                  <a:tcPr/>
                </a:tc>
                <a:tc>
                  <a:txBody>
                    <a:bodyPr/>
                    <a:lstStyle/>
                    <a:p>
                      <a:r>
                        <a:rPr lang="ar-JO" sz="1200" dirty="0">
                          <a:solidFill>
                            <a:schemeClr val="tx1"/>
                          </a:solidFill>
                          <a:latin typeface="Calibri" panose="020F0502020204030204" pitchFamily="34" charset="0"/>
                          <a:cs typeface="Calibri" panose="020F0502020204030204" pitchFamily="34" charset="0"/>
                        </a:rPr>
                        <a:t>توصیف</a:t>
                      </a:r>
                      <a:r>
                        <a:rPr lang="en-US" sz="1200" dirty="0">
                          <a:solidFill>
                            <a:schemeClr val="tx1"/>
                          </a:solidFill>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1125441814"/>
                  </a:ext>
                </a:extLst>
              </a:tr>
              <a:tr h="518103">
                <a:tc>
                  <a:txBody>
                    <a:bodyPr/>
                    <a:lstStyle/>
                    <a:p>
                      <a:pPr algn="ctr"/>
                      <a:r>
                        <a:rPr lang="ar-JO" sz="1200" b="1" dirty="0">
                          <a:latin typeface="Calibri" panose="020F0502020204030204" pitchFamily="34" charset="0"/>
                          <a:cs typeface="Calibri" panose="020F0502020204030204" pitchFamily="34" charset="0"/>
                        </a:rPr>
                        <a:t>جلسه سوال و جواب اولیه</a:t>
                      </a:r>
                    </a:p>
                    <a:p>
                      <a:pPr algn="ctr"/>
                      <a:r>
                        <a:rPr lang="ar-JO" sz="1200" dirty="0">
                          <a:latin typeface="Calibri" panose="020F0502020204030204" pitchFamily="34" charset="0"/>
                          <a:cs typeface="Calibri" panose="020F0502020204030204" pitchFamily="34" charset="0"/>
                        </a:rPr>
                        <a:t>14</a:t>
                      </a:r>
                      <a:r>
                        <a:rPr lang="ar-JO" sz="1200" baseline="0" dirty="0">
                          <a:latin typeface="Calibri" panose="020F0502020204030204" pitchFamily="34" charset="0"/>
                          <a:cs typeface="Calibri" panose="020F0502020204030204" pitchFamily="34" charset="0"/>
                        </a:rPr>
                        <a:t> ام  </a:t>
                      </a:r>
                      <a:r>
                        <a:rPr lang="ar-JO" sz="1200" dirty="0">
                          <a:latin typeface="Calibri" panose="020F0502020204030204" pitchFamily="34" charset="0"/>
                          <a:cs typeface="Calibri" panose="020F0502020204030204" pitchFamily="34" charset="0"/>
                        </a:rPr>
                        <a:t>جولای</a:t>
                      </a:r>
                    </a:p>
                  </a:txBody>
                  <a:tcPr/>
                </a:tc>
                <a:tc>
                  <a:txBody>
                    <a:bodyPr/>
                    <a:lstStyle/>
                    <a:p>
                      <a:r>
                        <a:rPr lang="ar-JO" sz="1200" dirty="0">
                          <a:latin typeface="Calibri" panose="020F0502020204030204" pitchFamily="34" charset="0"/>
                          <a:cs typeface="Calibri" panose="020F0502020204030204" pitchFamily="34" charset="0"/>
                        </a:rPr>
                        <a:t>قبل از ارسال ایمیل‌های پیش فرض برگزار می‌شود</a:t>
                      </a:r>
                    </a:p>
                    <a:p>
                      <a:r>
                        <a:rPr lang="ar-JO" sz="1200" dirty="0">
                          <a:latin typeface="Calibri" panose="020F0502020204030204" pitchFamily="34" charset="0"/>
                          <a:cs typeface="Calibri" panose="020F0502020204030204" pitchFamily="34" charset="0"/>
                        </a:rPr>
                        <a:t>تعلیم در مورد پروسه و جوامع هدف</a:t>
                      </a:r>
                    </a:p>
                  </a:txBody>
                  <a:tcPr/>
                </a:tc>
                <a:extLst>
                  <a:ext uri="{0D108BD9-81ED-4DB2-BD59-A6C34878D82A}">
                    <a16:rowId xmlns:a16="http://schemas.microsoft.com/office/drawing/2014/main" val="3782253282"/>
                  </a:ext>
                </a:extLst>
              </a:tr>
              <a:tr h="518103">
                <a:tc>
                  <a:txBody>
                    <a:bodyPr/>
                    <a:lstStyle/>
                    <a:p>
                      <a:pPr algn="ctr"/>
                      <a:r>
                        <a:rPr lang="ar-JO" sz="1200" b="1" dirty="0">
                          <a:latin typeface="Calibri" panose="020F0502020204030204" pitchFamily="34" charset="0"/>
                          <a:cs typeface="Calibri" panose="020F0502020204030204" pitchFamily="34" charset="0"/>
                        </a:rPr>
                        <a:t>انتشار داده‌های احصائیه</a:t>
                      </a:r>
                    </a:p>
                    <a:p>
                      <a:pPr algn="ctr"/>
                      <a:r>
                        <a:rPr lang="ar-JO" sz="1200" dirty="0">
                          <a:latin typeface="Calibri" panose="020F0502020204030204" pitchFamily="34" charset="0"/>
                          <a:cs typeface="Calibri" panose="020F0502020204030204" pitchFamily="34" charset="0"/>
                        </a:rPr>
                        <a:t>اواسط/اواخر آگوست</a:t>
                      </a:r>
                    </a:p>
                  </a:txBody>
                  <a:tcPr/>
                </a:tc>
                <a:tc>
                  <a:txBody>
                    <a:bodyPr/>
                    <a:lstStyle/>
                    <a:p>
                      <a:r>
                        <a:rPr lang="ar-JO" sz="1200" dirty="0">
                          <a:latin typeface="Calibri" panose="020F0502020204030204" pitchFamily="34" charset="0"/>
                          <a:cs typeface="Calibri" panose="020F0502020204030204" pitchFamily="34" charset="0"/>
                        </a:rPr>
                        <a:t>اداره احصائیه، داده‌های رسمی احصائیه سال 2020 را منتشر خواهد کرد</a:t>
                      </a:r>
                    </a:p>
                  </a:txBody>
                  <a:tcPr/>
                </a:tc>
                <a:extLst>
                  <a:ext uri="{0D108BD9-81ED-4DB2-BD59-A6C34878D82A}">
                    <a16:rowId xmlns:a16="http://schemas.microsoft.com/office/drawing/2014/main" val="2953201228"/>
                  </a:ext>
                </a:extLst>
              </a:tr>
              <a:tr h="639954">
                <a:tc>
                  <a:txBody>
                    <a:bodyPr/>
                    <a:lstStyle/>
                    <a:p>
                      <a:pPr algn="ctr"/>
                      <a:r>
                        <a:rPr lang="ar-JO" sz="1200" b="1" dirty="0">
                          <a:latin typeface="Calibri" panose="020F0502020204030204" pitchFamily="34" charset="0"/>
                          <a:cs typeface="Calibri" panose="020F0502020204030204" pitchFamily="34" charset="0"/>
                        </a:rPr>
                        <a:t>جلسه سوال و جواب </a:t>
                      </a:r>
                      <a:r>
                        <a:rPr lang="en-US" sz="1200" b="1" dirty="0">
                          <a:latin typeface="Calibri" panose="020F0502020204030204" pitchFamily="34" charset="0"/>
                          <a:cs typeface="Calibri" panose="020F0502020204030204" pitchFamily="34" charset="0"/>
                        </a:rPr>
                        <a:t>#2</a:t>
                      </a:r>
                      <a:endParaRPr lang="ar-JO" sz="1200" b="1" dirty="0">
                        <a:latin typeface="Calibri" panose="020F0502020204030204" pitchFamily="34" charset="0"/>
                        <a:cs typeface="Calibri" panose="020F0502020204030204" pitchFamily="34" charset="0"/>
                      </a:endParaRPr>
                    </a:p>
                    <a:p>
                      <a:pPr algn="ctr"/>
                      <a:r>
                        <a:rPr lang="ar-JO" sz="1200" dirty="0">
                          <a:latin typeface="Calibri" panose="020F0502020204030204" pitchFamily="34" charset="0"/>
                          <a:cs typeface="Calibri" panose="020F0502020204030204" pitchFamily="34" charset="0"/>
                        </a:rPr>
                        <a:t> 8</a:t>
                      </a:r>
                      <a:r>
                        <a:rPr lang="ar-JO" sz="1200" baseline="30000" dirty="0">
                          <a:latin typeface="Calibri" panose="020F0502020204030204" pitchFamily="34" charset="0"/>
                          <a:cs typeface="Calibri" panose="020F0502020204030204" pitchFamily="34" charset="0"/>
                        </a:rPr>
                        <a:t> </a:t>
                      </a:r>
                      <a:r>
                        <a:rPr lang="ar-JO" sz="1200" baseline="0" dirty="0">
                          <a:latin typeface="Calibri" panose="020F0502020204030204" pitchFamily="34" charset="0"/>
                          <a:cs typeface="Calibri" panose="020F0502020204030204" pitchFamily="34" charset="0"/>
                        </a:rPr>
                        <a:t>ام</a:t>
                      </a:r>
                      <a:r>
                        <a:rPr lang="ar-JO" sz="1200" baseline="30000" dirty="0">
                          <a:latin typeface="Calibri" panose="020F0502020204030204" pitchFamily="34" charset="0"/>
                          <a:cs typeface="Calibri" panose="020F0502020204030204" pitchFamily="34" charset="0"/>
                        </a:rPr>
                        <a:t> </a:t>
                      </a:r>
                      <a:r>
                        <a:rPr lang="ar-JO" sz="1200" dirty="0">
                          <a:latin typeface="Calibri" panose="020F0502020204030204" pitchFamily="34" charset="0"/>
                          <a:cs typeface="Calibri" panose="020F0502020204030204" pitchFamily="34" charset="0"/>
                        </a:rPr>
                        <a:t> سپتمیر</a:t>
                      </a:r>
                    </a:p>
                  </a:txBody>
                  <a:tcPr/>
                </a:tc>
                <a:tc>
                  <a:txBody>
                    <a:bodyPr/>
                    <a:lstStyle/>
                    <a:p>
                      <a:r>
                        <a:rPr lang="ar-JO" sz="1200" dirty="0">
                          <a:latin typeface="Calibri" panose="020F0502020204030204" pitchFamily="34" charset="0"/>
                          <a:cs typeface="Calibri" panose="020F0502020204030204" pitchFamily="34" charset="0"/>
                        </a:rPr>
                        <a:t>ادامه تعلیم پروسه و داده‌های مربوط به جوامع هدف</a:t>
                      </a:r>
                    </a:p>
                    <a:p>
                      <a:r>
                        <a:rPr lang="ar-JO" sz="1200" dirty="0">
                          <a:latin typeface="Calibri" panose="020F0502020204030204" pitchFamily="34" charset="0"/>
                          <a:cs typeface="Calibri" panose="020F0502020204030204" pitchFamily="34" charset="0"/>
                        </a:rPr>
                        <a:t>مرور عمومی ابزار نقشه کشی آنلاین برای استفاده عموم</a:t>
                      </a:r>
                    </a:p>
                  </a:txBody>
                  <a:tcPr/>
                </a:tc>
                <a:extLst>
                  <a:ext uri="{0D108BD9-81ED-4DB2-BD59-A6C34878D82A}">
                    <a16:rowId xmlns:a16="http://schemas.microsoft.com/office/drawing/2014/main" val="349731153"/>
                  </a:ext>
                </a:extLst>
              </a:tr>
              <a:tr h="475773">
                <a:tc>
                  <a:txBody>
                    <a:bodyPr/>
                    <a:lstStyle/>
                    <a:p>
                      <a:pPr algn="ctr"/>
                      <a:r>
                        <a:rPr lang="ar-JO" sz="1200" b="1">
                          <a:latin typeface="Calibri" panose="020F0502020204030204" pitchFamily="34" charset="0"/>
                          <a:cs typeface="Calibri" panose="020F0502020204030204" pitchFamily="34" charset="0"/>
                        </a:rPr>
                        <a:t>انتشار داده‌های کالیفرنیا</a:t>
                      </a:r>
                    </a:p>
                    <a:p>
                      <a:pPr algn="ctr"/>
                      <a:r>
                        <a:rPr lang="ar-JO" sz="1200">
                          <a:latin typeface="Calibri" panose="020F0502020204030204" pitchFamily="34" charset="0"/>
                          <a:cs typeface="Calibri" panose="020F0502020204030204" pitchFamily="34" charset="0"/>
                        </a:rPr>
                        <a:t>اواخر سپتمبر/ اوایل اکتوبر</a:t>
                      </a:r>
                    </a:p>
                  </a:txBody>
                  <a:tcPr/>
                </a:tc>
                <a:tc>
                  <a:txBody>
                    <a:bodyPr/>
                    <a:lstStyle/>
                    <a:p>
                      <a:r>
                        <a:rPr lang="ar-JO" sz="1200" dirty="0">
                          <a:latin typeface="Calibri" panose="020F0502020204030204" pitchFamily="34" charset="0"/>
                          <a:cs typeface="Calibri" panose="020F0502020204030204" pitchFamily="34" charset="0"/>
                        </a:rPr>
                        <a:t>کالیفرنیا، داده‌های رسمی ‌حوزه‌بندی 2020 که "بر بنیاد آمار زندانیان تعدیل شده است" را منتشر می‌کند</a:t>
                      </a:r>
                    </a:p>
                  </a:txBody>
                  <a:tcPr/>
                </a:tc>
                <a:extLst>
                  <a:ext uri="{0D108BD9-81ED-4DB2-BD59-A6C34878D82A}">
                    <a16:rowId xmlns:a16="http://schemas.microsoft.com/office/drawing/2014/main" val="1615035107"/>
                  </a:ext>
                </a:extLst>
              </a:tr>
              <a:tr h="475773">
                <a:tc>
                  <a:txBody>
                    <a:bodyPr/>
                    <a:lstStyle/>
                    <a:p>
                      <a:pPr algn="ctr"/>
                      <a:r>
                        <a:rPr lang="ar-JO" sz="1200" b="1" dirty="0">
                          <a:latin typeface="Calibri" panose="020F0502020204030204" pitchFamily="34" charset="0"/>
                          <a:cs typeface="Calibri" panose="020F0502020204030204" pitchFamily="34" charset="0"/>
                        </a:rPr>
                        <a:t>جلسه سوال و جواب </a:t>
                      </a:r>
                      <a:r>
                        <a:rPr lang="en-US" sz="1200" b="1" dirty="0">
                          <a:latin typeface="Calibri" panose="020F0502020204030204" pitchFamily="34" charset="0"/>
                          <a:cs typeface="Calibri" panose="020F0502020204030204" pitchFamily="34" charset="0"/>
                        </a:rPr>
                        <a:t>#3</a:t>
                      </a:r>
                      <a:endParaRPr lang="ar-JO" sz="1200" b="1" dirty="0">
                        <a:latin typeface="Calibri" panose="020F0502020204030204" pitchFamily="34" charset="0"/>
                        <a:cs typeface="Calibri" panose="020F0502020204030204" pitchFamily="34" charset="0"/>
                      </a:endParaRPr>
                    </a:p>
                    <a:p>
                      <a:pPr algn="ctr"/>
                      <a:r>
                        <a:rPr lang="ar-JO" sz="1200" dirty="0">
                          <a:latin typeface="Calibri" panose="020F0502020204030204" pitchFamily="34" charset="0"/>
                          <a:cs typeface="Calibri" panose="020F0502020204030204" pitchFamily="34" charset="0"/>
                        </a:rPr>
                        <a:t>4 نومبر</a:t>
                      </a:r>
                    </a:p>
                  </a:txBody>
                  <a:tcPr/>
                </a:tc>
                <a:tc>
                  <a:txBody>
                    <a:bodyPr/>
                    <a:lstStyle/>
                    <a:p>
                      <a:r>
                        <a:rPr lang="ar-JO" sz="1200">
                          <a:latin typeface="Calibri" panose="020F0502020204030204" pitchFamily="34" charset="0"/>
                          <a:cs typeface="Calibri" panose="020F0502020204030204" pitchFamily="34" charset="0"/>
                        </a:rPr>
                        <a:t>بحث و بررسی نقشه‌های پیش نویس</a:t>
                      </a:r>
                    </a:p>
                    <a:p>
                      <a:r>
                        <a:rPr lang="ar-JO" sz="1200">
                          <a:latin typeface="Calibri" panose="020F0502020204030204" pitchFamily="34" charset="0"/>
                          <a:cs typeface="Calibri" panose="020F0502020204030204" pitchFamily="34" charset="0"/>
                        </a:rPr>
                        <a:t>درخواست ازمردم برای ارائه نظر و دیدگاه در مورد نقشه‌های پیش فرض</a:t>
                      </a:r>
                    </a:p>
                  </a:txBody>
                  <a:tcPr/>
                </a:tc>
                <a:extLst>
                  <a:ext uri="{0D108BD9-81ED-4DB2-BD59-A6C34878D82A}">
                    <a16:rowId xmlns:a16="http://schemas.microsoft.com/office/drawing/2014/main" val="2212402929"/>
                  </a:ext>
                </a:extLst>
              </a:tr>
              <a:tr h="475773">
                <a:tc>
                  <a:txBody>
                    <a:bodyPr/>
                    <a:lstStyle/>
                    <a:p>
                      <a:pPr algn="ctr"/>
                      <a:r>
                        <a:rPr lang="ar-JO" sz="1200" b="1" dirty="0">
                          <a:latin typeface="Calibri" panose="020F0502020204030204" pitchFamily="34" charset="0"/>
                          <a:cs typeface="Calibri" panose="020F0502020204030204" pitchFamily="34" charset="0"/>
                        </a:rPr>
                        <a:t>جلسه سوال و جواب </a:t>
                      </a:r>
                      <a:r>
                        <a:rPr lang="en-US" sz="1200" b="1" dirty="0">
                          <a:latin typeface="Calibri" panose="020F0502020204030204" pitchFamily="34" charset="0"/>
                          <a:cs typeface="Calibri" panose="020F0502020204030204" pitchFamily="34" charset="0"/>
                        </a:rPr>
                        <a:t>#4</a:t>
                      </a:r>
                      <a:endParaRPr lang="ar-JO" sz="1200" b="1" dirty="0">
                        <a:latin typeface="Calibri" panose="020F0502020204030204" pitchFamily="34" charset="0"/>
                        <a:cs typeface="Calibri" panose="020F0502020204030204" pitchFamily="34" charset="0"/>
                      </a:endParaRPr>
                    </a:p>
                    <a:p>
                      <a:pPr algn="ctr"/>
                      <a:r>
                        <a:rPr lang="ar-JO" sz="1200" dirty="0">
                          <a:latin typeface="Calibri" panose="020F0502020204030204" pitchFamily="34" charset="0"/>
                          <a:cs typeface="Calibri" panose="020F0502020204030204" pitchFamily="34" charset="0"/>
                        </a:rPr>
                        <a:t>22 جنوری</a:t>
                      </a:r>
                    </a:p>
                  </a:txBody>
                  <a:tcPr/>
                </a:tc>
                <a:tc>
                  <a:txBody>
                    <a:bodyPr/>
                    <a:lstStyle/>
                    <a:p>
                      <a:r>
                        <a:rPr lang="ar-JO" sz="1200">
                          <a:latin typeface="Calibri" panose="020F0502020204030204" pitchFamily="34" charset="0"/>
                          <a:cs typeface="Calibri" panose="020F0502020204030204" pitchFamily="34" charset="0"/>
                        </a:rPr>
                        <a:t>نقشه‌های بازنگری شده بصور ت آنلاین ارسال شده و در ویبسایت شهر ال کاجون در دسترس عموم قرار می‌گیرند</a:t>
                      </a:r>
                    </a:p>
                    <a:p>
                      <a:r>
                        <a:rPr lang="ar-JO" sz="1200">
                          <a:latin typeface="Calibri" panose="020F0502020204030204" pitchFamily="34" charset="0"/>
                          <a:cs typeface="Calibri" panose="020F0502020204030204" pitchFamily="34" charset="0"/>
                        </a:rPr>
                        <a:t>گزینه‌های نقشه نهایی پیشنهادی مورد بحث و بازنگری قرار می‌گیرند و در مورد سلسله مراتب انتخابات بحث می‌شود</a:t>
                      </a:r>
                      <a:r>
                        <a:rPr lang="en-US" sz="120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32355837"/>
                  </a:ext>
                </a:extLst>
              </a:tr>
              <a:tr h="475773">
                <a:tc>
                  <a:txBody>
                    <a:bodyPr/>
                    <a:lstStyle/>
                    <a:p>
                      <a:pPr algn="ctr"/>
                      <a:r>
                        <a:rPr lang="ar-JO" sz="1200" b="1" dirty="0">
                          <a:latin typeface="Calibri" panose="020F0502020204030204" pitchFamily="34" charset="0"/>
                          <a:cs typeface="Calibri" panose="020F0502020204030204" pitchFamily="34" charset="0"/>
                        </a:rPr>
                        <a:t>مهلت پذیرش نقشه</a:t>
                      </a:r>
                    </a:p>
                    <a:p>
                      <a:pPr algn="ctr"/>
                      <a:r>
                        <a:rPr lang="ar-JO" sz="1200" dirty="0">
                          <a:latin typeface="Calibri" panose="020F0502020204030204" pitchFamily="34" charset="0"/>
                          <a:cs typeface="Calibri" panose="020F0502020204030204" pitchFamily="34" charset="0"/>
                        </a:rPr>
                        <a:t>17 اپریل، 2020</a:t>
                      </a:r>
                    </a:p>
                  </a:txBody>
                  <a:tcPr/>
                </a:tc>
                <a:tc>
                  <a:txBody>
                    <a:bodyPr/>
                    <a:lstStyle/>
                    <a:p>
                      <a:r>
                        <a:rPr lang="ar-JO" sz="1200" dirty="0">
                          <a:latin typeface="Calibri" panose="020F0502020204030204" pitchFamily="34" charset="0"/>
                          <a:cs typeface="Calibri" panose="020F0502020204030204" pitchFamily="34" charset="0"/>
                        </a:rPr>
                        <a:t>(انتخابات منهای 205 روز)</a:t>
                      </a:r>
                    </a:p>
                    <a:p>
                      <a:r>
                        <a:rPr lang="ar-JO" sz="1200" dirty="0">
                          <a:latin typeface="Calibri" panose="020F0502020204030204" pitchFamily="34" charset="0"/>
                          <a:cs typeface="Calibri" panose="020F0502020204030204" pitchFamily="34" charset="0"/>
                        </a:rPr>
                        <a:t>مهلت قانونی برای پذیرش دستورات نقشه</a:t>
                      </a:r>
                      <a:r>
                        <a:rPr lang="en-US" sz="12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91856912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4"/>
          <p:cNvSpPr txBox="1">
            <a:spLocks noGrp="1"/>
          </p:cNvSpPr>
          <p:nvPr>
            <p:ph type="title"/>
          </p:nvPr>
        </p:nvSpPr>
        <p:spPr>
          <a:xfrm>
            <a:off x="341400" y="213275"/>
            <a:ext cx="8461200" cy="9906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3600"/>
              <a:buFont typeface="Garamond"/>
              <a:buNone/>
            </a:pPr>
            <a:r>
              <a:rPr lang="ar-JO" b="1" dirty="0">
                <a:latin typeface="Calibri" panose="020F0502020204030204" pitchFamily="34" charset="0"/>
                <a:cs typeface="Calibri" panose="020F0502020204030204" pitchFamily="34" charset="0"/>
              </a:rPr>
              <a:t>چرا مجددا این اقدامات را انجام می‌دهیم؟</a:t>
            </a:r>
          </a:p>
        </p:txBody>
      </p:sp>
      <p:sp>
        <p:nvSpPr>
          <p:cNvPr id="154" name="Google Shape;154;p4"/>
          <p:cNvSpPr txBox="1">
            <a:spLocks noGrp="1"/>
          </p:cNvSpPr>
          <p:nvPr>
            <p:ph type="body" idx="1"/>
          </p:nvPr>
        </p:nvSpPr>
        <p:spPr>
          <a:xfrm>
            <a:off x="688350" y="1259723"/>
            <a:ext cx="7767300" cy="4734300"/>
          </a:xfrm>
          <a:prstGeom prst="rect">
            <a:avLst/>
          </a:prstGeom>
          <a:noFill/>
          <a:ln>
            <a:noFill/>
          </a:ln>
        </p:spPr>
        <p:txBody>
          <a:bodyPr spcFirstLastPara="1" wrap="square" lIns="91425" tIns="45700" rIns="91425" bIns="45700" anchor="t" anchorCtr="0">
            <a:normAutofit/>
          </a:bodyPr>
          <a:lstStyle/>
          <a:p>
            <a:pPr marL="0" lvl="0" indent="0" algn="r" rtl="1">
              <a:spcBef>
                <a:spcPts val="0"/>
              </a:spcBef>
              <a:spcAft>
                <a:spcPts val="0"/>
              </a:spcAft>
              <a:buSzPts val="1200"/>
              <a:buNone/>
            </a:pPr>
            <a:r>
              <a:rPr lang="ar-JO" sz="2000" b="1" dirty="0">
                <a:solidFill>
                  <a:srgbClr val="002060"/>
                </a:solidFill>
                <a:latin typeface="Calibri" panose="020F0502020204030204" pitchFamily="34" charset="0"/>
                <a:cs typeface="Calibri" panose="020F0502020204030204" pitchFamily="34" charset="0"/>
              </a:rPr>
              <a:t>هر 10 سال، دولت فدرال یک احصائیه انجام می‌دهد و هر شهر موظف است جدیدترین آمار جمعیت حوزه‌های انتخاباتی خود را اعلان کند</a:t>
            </a:r>
          </a:p>
          <a:p>
            <a:pPr marL="0" lvl="0" indent="0" algn="l" rtl="0">
              <a:spcBef>
                <a:spcPts val="0"/>
              </a:spcBef>
              <a:spcAft>
                <a:spcPts val="0"/>
              </a:spcAft>
              <a:buSzPts val="1200"/>
              <a:buNone/>
            </a:pPr>
            <a:endParaRPr lang="en-US" sz="2000" b="1" dirty="0">
              <a:solidFill>
                <a:srgbClr val="002060"/>
              </a:solidFill>
              <a:latin typeface="Calibri" panose="020F0502020204030204" pitchFamily="34" charset="0"/>
              <a:cs typeface="Calibri" panose="020F0502020204030204" pitchFamily="34" charset="0"/>
            </a:endParaRPr>
          </a:p>
          <a:p>
            <a:pPr marL="0" lvl="0" indent="0" algn="r" rtl="1">
              <a:spcBef>
                <a:spcPts val="0"/>
              </a:spcBef>
              <a:spcAft>
                <a:spcPts val="0"/>
              </a:spcAft>
              <a:buSzPts val="1200"/>
              <a:buNone/>
            </a:pPr>
            <a:r>
              <a:rPr lang="ar-JO" sz="2000" b="1" dirty="0">
                <a:solidFill>
                  <a:srgbClr val="002060"/>
                </a:solidFill>
                <a:latin typeface="Calibri" panose="020F0502020204030204" pitchFamily="34" charset="0"/>
                <a:cs typeface="Calibri" panose="020F0502020204030204" pitchFamily="34" charset="0"/>
              </a:rPr>
              <a:t>در سال 2016 شهر ال کاجون، از طریق قانون یکپارچگی محلات (</a:t>
            </a:r>
            <a:r>
              <a:rPr lang="en-US" sz="2000" b="1" dirty="0">
                <a:solidFill>
                  <a:srgbClr val="002060"/>
                </a:solidFill>
                <a:latin typeface="Calibri" panose="020F0502020204030204" pitchFamily="34" charset="0"/>
                <a:cs typeface="Calibri" panose="020F0502020204030204" pitchFamily="34" charset="0"/>
              </a:rPr>
              <a:t>Measure S</a:t>
            </a:r>
            <a:r>
              <a:rPr lang="ar-JO" sz="2000" b="1" dirty="0">
                <a:solidFill>
                  <a:srgbClr val="002060"/>
                </a:solidFill>
                <a:latin typeface="Calibri" panose="020F0502020204030204" pitchFamily="34" charset="0"/>
                <a:cs typeface="Calibri" panose="020F0502020204030204" pitchFamily="34" charset="0"/>
              </a:rPr>
              <a:t>) به انتقال از یک سیستم انتخاباتی کلان به سیستم منطقوی رای داد.  بر بنیاد آمار جمعیت در سال 2010، نقشه‌های حوزه انتخاباتی در سال 2017 ترسیم شدند.  سال 2018 اولین انتخابات برگزار گردید و اعضای شورای شهر ذریعه مردم این منطقه انتخاب شدند</a:t>
            </a:r>
          </a:p>
          <a:p>
            <a:pPr marL="0" lvl="0" indent="0" algn="l" rtl="0">
              <a:spcBef>
                <a:spcPts val="0"/>
              </a:spcBef>
              <a:spcAft>
                <a:spcPts val="0"/>
              </a:spcAft>
              <a:buSzPts val="1200"/>
              <a:buNone/>
            </a:pPr>
            <a:endParaRPr lang="en-US" sz="2000" b="1" dirty="0">
              <a:solidFill>
                <a:srgbClr val="002060"/>
              </a:solidFill>
              <a:latin typeface="Calibri" panose="020F0502020204030204" pitchFamily="34" charset="0"/>
              <a:cs typeface="Calibri" panose="020F0502020204030204" pitchFamily="34" charset="0"/>
            </a:endParaRPr>
          </a:p>
          <a:p>
            <a:pPr marL="0" lvl="0" indent="0" algn="r" rtl="1">
              <a:spcBef>
                <a:spcPts val="0"/>
              </a:spcBef>
              <a:spcAft>
                <a:spcPts val="0"/>
              </a:spcAft>
              <a:buSzPts val="1200"/>
              <a:buNone/>
            </a:pPr>
            <a:r>
              <a:rPr lang="ar-JO" sz="2000" b="1" dirty="0">
                <a:solidFill>
                  <a:schemeClr val="accent2"/>
                </a:solidFill>
                <a:latin typeface="Calibri" panose="020F0502020204030204" pitchFamily="34" charset="0"/>
                <a:cs typeface="Calibri" panose="020F0502020204030204" pitchFamily="34" charset="0"/>
              </a:rPr>
              <a:t>آیا حوزه‌ها آنقدر تغییر می‌کنند که ترسیم یک نقشه جدید لازم شود؟</a:t>
            </a:r>
          </a:p>
          <a:p>
            <a:pPr marL="0" lvl="0" indent="0" algn="l" rtl="0">
              <a:spcBef>
                <a:spcPts val="0"/>
              </a:spcBef>
              <a:spcAft>
                <a:spcPts val="0"/>
              </a:spcAft>
              <a:buSzPts val="1200"/>
              <a:buNone/>
            </a:pPr>
            <a:endParaRPr lang="en-US" sz="2000" b="1" dirty="0">
              <a:solidFill>
                <a:schemeClr val="accent2"/>
              </a:solidFill>
              <a:latin typeface="Calibri" panose="020F0502020204030204" pitchFamily="34" charset="0"/>
              <a:cs typeface="Calibri" panose="020F0502020204030204" pitchFamily="34" charset="0"/>
            </a:endParaRPr>
          </a:p>
          <a:p>
            <a:pPr marL="0" indent="0">
              <a:spcBef>
                <a:spcPts val="0"/>
              </a:spcBef>
              <a:buSzPts val="1200"/>
              <a:buNone/>
            </a:pPr>
            <a:r>
              <a:rPr lang="ar-JO" sz="2000" b="1" dirty="0">
                <a:solidFill>
                  <a:srgbClr val="002060"/>
                </a:solidFill>
                <a:latin typeface="Calibri" panose="020F0502020204030204" pitchFamily="34" charset="0"/>
                <a:cs typeface="Calibri" panose="020F0502020204030204" pitchFamily="34" charset="0"/>
              </a:rPr>
              <a:t>ممکن است آمار جدید جمعیت نشان دهند که حوزه‌های فعلی فاقد توزان هستند و قانون جدید نقشه‌های عادلانه کالیفرنیا معیارات جدیدی را تعیین نموده است که باید مورد ملاحظه قرار گیرند</a:t>
            </a:r>
          </a:p>
          <a:p>
            <a:pPr marL="0" lvl="0" indent="0" algn="l" rtl="0">
              <a:spcBef>
                <a:spcPts val="0"/>
              </a:spcBef>
              <a:spcAft>
                <a:spcPts val="0"/>
              </a:spcAft>
              <a:buSzPts val="1200"/>
              <a:buNone/>
            </a:pPr>
            <a:endParaRPr lang="en-US" sz="2000" b="1" dirty="0">
              <a:solidFill>
                <a:schemeClr val="accent2"/>
              </a:solidFill>
              <a:latin typeface="Calibri" panose="020F0502020204030204" pitchFamily="34" charset="0"/>
              <a:cs typeface="Calibri" panose="020F0502020204030204" pitchFamily="34" charset="0"/>
            </a:endParaRPr>
          </a:p>
          <a:p>
            <a:pPr marL="0" lvl="0" indent="0" algn="l" rtl="0">
              <a:spcBef>
                <a:spcPts val="0"/>
              </a:spcBef>
              <a:spcAft>
                <a:spcPts val="0"/>
              </a:spcAft>
              <a:buSzPts val="1200"/>
              <a:buNone/>
            </a:pPr>
            <a:endParaRPr lang="en-US" sz="2000" b="1" dirty="0">
              <a:solidFill>
                <a:schemeClr val="accent2"/>
              </a:solidFill>
              <a:latin typeface="Calibri" panose="020F0502020204030204" pitchFamily="34" charset="0"/>
              <a:cs typeface="Calibri" panose="020F0502020204030204" pitchFamily="34" charset="0"/>
            </a:endParaRPr>
          </a:p>
          <a:p>
            <a:pPr marL="0" lvl="0" indent="0" algn="l" rtl="0">
              <a:spcBef>
                <a:spcPts val="0"/>
              </a:spcBef>
              <a:spcAft>
                <a:spcPts val="0"/>
              </a:spcAft>
              <a:buSzPts val="1200"/>
              <a:buNone/>
            </a:pPr>
            <a:endParaRPr lang="en-US" sz="2000" dirty="0">
              <a:solidFill>
                <a:srgbClr val="002060"/>
              </a:solidFill>
              <a:latin typeface="Calibri" panose="020F0502020204030204" pitchFamily="34" charset="0"/>
              <a:cs typeface="Calibri" panose="020F0502020204030204" pitchFamily="34" charset="0"/>
            </a:endParaRPr>
          </a:p>
          <a:p>
            <a:pPr marL="0" lvl="0" indent="0" algn="l" rtl="0">
              <a:spcBef>
                <a:spcPts val="0"/>
              </a:spcBef>
              <a:spcAft>
                <a:spcPts val="0"/>
              </a:spcAft>
              <a:buSzPts val="1200"/>
              <a:buNone/>
            </a:pPr>
            <a:endParaRPr sz="2000" dirty="0">
              <a:solidFill>
                <a:srgbClr val="002060"/>
              </a:solidFill>
              <a:latin typeface="Calibri" panose="020F0502020204030204" pitchFamily="34" charset="0"/>
              <a:cs typeface="Calibri" panose="020F0502020204030204" pitchFamily="34" charset="0"/>
            </a:endParaRPr>
          </a:p>
          <a:p>
            <a:pPr marL="0" lvl="0" indent="0" algn="l" rtl="0">
              <a:spcBef>
                <a:spcPts val="0"/>
              </a:spcBef>
              <a:spcAft>
                <a:spcPts val="0"/>
              </a:spcAft>
              <a:buSzPts val="960"/>
              <a:buNone/>
            </a:pPr>
            <a:endParaRPr sz="1000" b="1" dirty="0">
              <a:solidFill>
                <a:srgbClr val="002060"/>
              </a:solidFill>
              <a:latin typeface="Calibri" panose="020F0502020204030204" pitchFamily="34" charset="0"/>
              <a:cs typeface="Calibri" panose="020F0502020204030204" pitchFamily="34" charset="0"/>
            </a:endParaRPr>
          </a:p>
        </p:txBody>
      </p:sp>
      <p:pic>
        <p:nvPicPr>
          <p:cNvPr id="155" name="Google Shape;155;p4"/>
          <p:cNvPicPr preferRelativeResize="0"/>
          <p:nvPr/>
        </p:nvPicPr>
        <p:blipFill rotWithShape="1">
          <a:blip r:embed="rId3">
            <a:alphaModFix/>
          </a:blip>
          <a:srcRect/>
          <a:stretch/>
        </p:blipFill>
        <p:spPr>
          <a:xfrm>
            <a:off x="5597773" y="5643581"/>
            <a:ext cx="3546227" cy="678771"/>
          </a:xfrm>
          <a:prstGeom prst="rect">
            <a:avLst/>
          </a:prstGeom>
          <a:noFill/>
          <a:ln>
            <a:noFill/>
          </a:ln>
        </p:spPr>
      </p:pic>
      <p:sp>
        <p:nvSpPr>
          <p:cNvPr id="156" name="Google Shape;156;p4"/>
          <p:cNvSpPr txBox="1">
            <a:spLocks noGrp="1"/>
          </p:cNvSpPr>
          <p:nvPr>
            <p:ph type="sldNum" idx="12"/>
          </p:nvPr>
        </p:nvSpPr>
        <p:spPr>
          <a:xfrm>
            <a:off x="8600536" y="6360317"/>
            <a:ext cx="533400" cy="497700"/>
          </a:xfrm>
          <a:prstGeom prst="rect">
            <a:avLst/>
          </a:prstGeom>
          <a:solidFill>
            <a:srgbClr val="D92121"/>
          </a:solidFill>
          <a:ln>
            <a:noFill/>
          </a:ln>
        </p:spPr>
        <p:txBody>
          <a:bodyPr spcFirstLastPara="1" wrap="square" lIns="91425" tIns="45700" rIns="91425" bIns="45700" anchor="ctr" anchorCtr="0">
            <a:normAutofit/>
          </a:bodyPr>
          <a:lstStyle/>
          <a:p>
            <a:pPr marL="0" lvl="0" indent="0" algn="ctr" rtl="1">
              <a:spcBef>
                <a:spcPts val="0"/>
              </a:spcBef>
              <a:spcAft>
                <a:spcPts val="0"/>
              </a:spcAft>
              <a:buNone/>
            </a:pPr>
            <a:fld id="{00000000-1234-1234-1234-123412341234}" type="slidenum">
              <a:rPr lang="en-US"/>
              <a:t>3</a:t>
            </a:fld>
            <a:endParaRPr lang="en-US"/>
          </a:p>
        </p:txBody>
      </p:sp>
      <p:cxnSp>
        <p:nvCxnSpPr>
          <p:cNvPr id="157" name="Google Shape;157;p4"/>
          <p:cNvCxnSpPr/>
          <p:nvPr/>
        </p:nvCxnSpPr>
        <p:spPr>
          <a:xfrm>
            <a:off x="3043500" y="1203875"/>
            <a:ext cx="3030000" cy="13500"/>
          </a:xfrm>
          <a:prstGeom prst="straightConnector1">
            <a:avLst/>
          </a:prstGeom>
          <a:noFill/>
          <a:ln w="9525" cap="flat" cmpd="sng">
            <a:solidFill>
              <a:srgbClr val="002060"/>
            </a:solidFill>
            <a:prstDash val="solid"/>
            <a:round/>
            <a:headEnd type="none" w="med" len="med"/>
            <a:tailEnd type="none" w="med" len="med"/>
          </a:ln>
        </p:spPr>
      </p:cxnSp>
      <p:sp>
        <p:nvSpPr>
          <p:cNvPr id="158" name="Google Shape;158;p4"/>
          <p:cNvSpPr txBox="1">
            <a:spLocks noGrp="1"/>
          </p:cNvSpPr>
          <p:nvPr>
            <p:ph type="dt" idx="10"/>
          </p:nvPr>
        </p:nvSpPr>
        <p:spPr>
          <a:xfrm>
            <a:off x="7010400" y="6360318"/>
            <a:ext cx="1590000" cy="4977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None/>
            </a:pPr>
            <a:r>
              <a:rPr lang="ar-JO" dirty="0">
                <a:solidFill>
                  <a:srgbClr val="002060"/>
                </a:solidFill>
              </a:rPr>
              <a:t>14 جولای، 2021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9" name="Google Shape;139;p3"/>
          <p:cNvSpPr txBox="1">
            <a:spLocks noGrp="1"/>
          </p:cNvSpPr>
          <p:nvPr>
            <p:ph type="body" idx="4294967295"/>
          </p:nvPr>
        </p:nvSpPr>
        <p:spPr>
          <a:xfrm>
            <a:off x="141387" y="1983575"/>
            <a:ext cx="3007200" cy="3892800"/>
          </a:xfrm>
          <a:prstGeom prst="rect">
            <a:avLst/>
          </a:prstGeom>
          <a:noFill/>
          <a:ln w="9525" cap="flat" cmpd="sng">
            <a:solidFill>
              <a:srgbClr val="AFC9C3"/>
            </a:solidFill>
            <a:prstDash val="solid"/>
            <a:round/>
            <a:headEnd type="none" w="sm" len="sm"/>
            <a:tailEnd type="none" w="sm" len="sm"/>
          </a:ln>
        </p:spPr>
        <p:txBody>
          <a:bodyPr spcFirstLastPara="1" wrap="square" lIns="91425" tIns="45700" rIns="91425" bIns="45700" anchor="t" anchorCtr="0">
            <a:noAutofit/>
          </a:bodyPr>
          <a:lstStyle/>
          <a:p>
            <a:pPr marL="0" lvl="0" indent="0" algn="r" rtl="1">
              <a:spcBef>
                <a:spcPts val="0"/>
              </a:spcBef>
              <a:spcAft>
                <a:spcPts val="0"/>
              </a:spcAft>
              <a:buNone/>
            </a:pPr>
            <a:r>
              <a:rPr lang="ar-JO" sz="1600" b="1" dirty="0">
                <a:solidFill>
                  <a:srgbClr val="002060"/>
                </a:solidFill>
                <a:latin typeface="Calibri" panose="020F0502020204030204" pitchFamily="34" charset="0"/>
                <a:cs typeface="Calibri" panose="020F0502020204030204" pitchFamily="34" charset="0"/>
              </a:rPr>
              <a:t>به حداقل رساندن انتقال رای دهندگان در سال‌های انتخاباتی مختلف</a:t>
            </a:r>
          </a:p>
          <a:p>
            <a:pPr marL="0" lvl="0" indent="0" algn="r" rtl="1">
              <a:spcBef>
                <a:spcPts val="700"/>
              </a:spcBef>
              <a:spcAft>
                <a:spcPts val="0"/>
              </a:spcAft>
              <a:buNone/>
            </a:pPr>
            <a:r>
              <a:rPr lang="ar-JO" sz="1600" b="1" dirty="0">
                <a:solidFill>
                  <a:srgbClr val="002060"/>
                </a:solidFill>
                <a:latin typeface="Calibri" panose="020F0502020204030204" pitchFamily="34" charset="0"/>
                <a:cs typeface="Calibri" panose="020F0502020204030204" pitchFamily="34" charset="0"/>
              </a:rPr>
              <a:t>احترام به انتخاب‌ها / تداوم در همکاری</a:t>
            </a:r>
          </a:p>
          <a:p>
            <a:pPr marL="0" lvl="0" indent="0" algn="r" rtl="1">
              <a:spcBef>
                <a:spcPts val="700"/>
              </a:spcBef>
              <a:spcAft>
                <a:spcPts val="0"/>
              </a:spcAft>
              <a:buNone/>
            </a:pPr>
            <a:r>
              <a:rPr lang="ar-JO" sz="1600" b="1" dirty="0">
                <a:solidFill>
                  <a:srgbClr val="002060"/>
                </a:solidFill>
                <a:latin typeface="Calibri" panose="020F0502020204030204" pitchFamily="34" charset="0"/>
                <a:cs typeface="Calibri" panose="020F0502020204030204" pitchFamily="34" charset="0"/>
              </a:rPr>
              <a:t>رشد جمعیت آینده</a:t>
            </a:r>
          </a:p>
          <a:p>
            <a:pPr marL="0" lvl="0" indent="0" algn="r" rtl="1">
              <a:spcBef>
                <a:spcPts val="700"/>
              </a:spcBef>
              <a:spcAft>
                <a:spcPts val="0"/>
              </a:spcAft>
              <a:buNone/>
            </a:pPr>
            <a:r>
              <a:rPr lang="ar-JO" sz="1600" b="1" dirty="0">
                <a:solidFill>
                  <a:srgbClr val="002060"/>
                </a:solidFill>
                <a:latin typeface="Calibri" panose="020F0502020204030204" pitchFamily="34" charset="0"/>
                <a:cs typeface="Calibri" panose="020F0502020204030204" pitchFamily="34" charset="0"/>
              </a:rPr>
              <a:t>حفظ کردن هسته حوزه‌های فعلی</a:t>
            </a:r>
          </a:p>
        </p:txBody>
      </p:sp>
      <p:sp>
        <p:nvSpPr>
          <p:cNvPr id="141" name="Google Shape;141;p3"/>
          <p:cNvSpPr txBox="1"/>
          <p:nvPr/>
        </p:nvSpPr>
        <p:spPr>
          <a:xfrm>
            <a:off x="3272359" y="1368525"/>
            <a:ext cx="3039600" cy="6399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1">
              <a:spcBef>
                <a:spcPts val="0"/>
              </a:spcBef>
              <a:spcAft>
                <a:spcPts val="0"/>
              </a:spcAft>
              <a:buClr>
                <a:schemeClr val="accent2"/>
              </a:buClr>
              <a:buSzPts val="960"/>
              <a:buFont typeface="Noto Sans Symbols"/>
              <a:buNone/>
            </a:pPr>
            <a:r>
              <a:rPr lang="ar-JO"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2.</a:t>
            </a:r>
            <a:r>
              <a:rPr lang="en-US"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 </a:t>
            </a:r>
            <a:r>
              <a:rPr lang="ar-JO"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معیارات فدرال برای شهرها</a:t>
            </a:r>
          </a:p>
        </p:txBody>
      </p:sp>
      <p:sp>
        <p:nvSpPr>
          <p:cNvPr id="143" name="Google Shape;143;p3"/>
          <p:cNvSpPr txBox="1"/>
          <p:nvPr/>
        </p:nvSpPr>
        <p:spPr>
          <a:xfrm>
            <a:off x="3287272" y="1983575"/>
            <a:ext cx="3009600" cy="3892800"/>
          </a:xfrm>
          <a:prstGeom prst="rect">
            <a:avLst/>
          </a:prstGeom>
          <a:noFill/>
          <a:ln w="9525" cap="flat" cmpd="sng">
            <a:solidFill>
              <a:schemeClr val="accent1"/>
            </a:solidFill>
            <a:prstDash val="solid"/>
            <a:round/>
            <a:headEnd type="none" w="sm" len="sm"/>
            <a:tailEnd type="none" w="sm" len="sm"/>
          </a:ln>
        </p:spPr>
        <p:txBody>
          <a:bodyPr spcFirstLastPara="1" wrap="square" lIns="91425" tIns="45700" rIns="91425" bIns="45700" anchor="t" anchorCtr="0">
            <a:noAutofit/>
          </a:bodyPr>
          <a:lstStyle/>
          <a:p>
            <a:pPr marL="0" marR="0" lvl="0" indent="0" algn="r" rtl="1">
              <a:spcBef>
                <a:spcPts val="0"/>
              </a:spcBef>
              <a:spcAft>
                <a:spcPts val="0"/>
              </a:spcAft>
              <a:buNone/>
            </a:pPr>
            <a:r>
              <a:rPr lang="ar-JO"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1.</a:t>
            </a:r>
            <a:r>
              <a:rPr lang="en-US"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 </a:t>
            </a:r>
            <a:r>
              <a:rPr lang="ar-JO"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از نظر جغرافیایی همجوار</a:t>
            </a:r>
          </a:p>
          <a:p>
            <a:pPr marL="0" marR="0" lvl="0" indent="0" algn="r" rtl="1">
              <a:spcBef>
                <a:spcPts val="700"/>
              </a:spcBef>
              <a:spcAft>
                <a:spcPts val="0"/>
              </a:spcAft>
              <a:buNone/>
            </a:pPr>
            <a:r>
              <a:rPr lang="ar-JO"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2.</a:t>
            </a:r>
            <a:r>
              <a:rPr lang="en-US"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 </a:t>
            </a:r>
            <a:r>
              <a:rPr lang="ar-JO"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محلات و "جوامع هدف" تفکیک نشده </a:t>
            </a:r>
            <a:br>
              <a:rPr lang="ar-JO" sz="1800" b="1" i="0" u="none" strike="noStrike" cap="none" dirty="0">
                <a:solidFill>
                  <a:srgbClr val="002060"/>
                </a:solidFill>
                <a:latin typeface="Calibri" panose="020F0502020204030204" pitchFamily="34" charset="0"/>
                <a:ea typeface="Garamond"/>
                <a:cs typeface="Calibri" panose="020F0502020204030204" pitchFamily="34" charset="0"/>
                <a:sym typeface="Garamond"/>
              </a:rPr>
            </a:br>
            <a:r>
              <a:rPr lang="ar-JO" sz="1450" b="0" i="0" u="none" strike="noStrike" cap="none" dirty="0">
                <a:solidFill>
                  <a:srgbClr val="002060"/>
                </a:solidFill>
                <a:latin typeface="Calibri" panose="020F0502020204030204" pitchFamily="34" charset="0"/>
                <a:ea typeface="Garamond"/>
                <a:cs typeface="Calibri" panose="020F0502020204030204" pitchFamily="34" charset="0"/>
                <a:sym typeface="Garamond"/>
              </a:rPr>
              <a:t> (نواحی جغرافیایی اجتماعی- اقتصادی که باید جز یک حوزه قرار گیرند)</a:t>
            </a:r>
          </a:p>
          <a:p>
            <a:pPr marL="0" marR="0" lvl="0" indent="0" algn="r" rtl="1">
              <a:spcBef>
                <a:spcPts val="700"/>
              </a:spcBef>
              <a:spcAft>
                <a:spcPts val="0"/>
              </a:spcAft>
              <a:buNone/>
            </a:pPr>
            <a:r>
              <a:rPr lang="ar-JO"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3.</a:t>
            </a:r>
            <a:r>
              <a:rPr lang="en-US"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 </a:t>
            </a:r>
            <a:r>
              <a:rPr lang="ar-JO"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مرزهای قابل تشخیص</a:t>
            </a:r>
          </a:p>
          <a:p>
            <a:pPr marL="0" marR="0" lvl="0" indent="0" algn="r" rtl="1">
              <a:spcBef>
                <a:spcPts val="700"/>
              </a:spcBef>
              <a:spcAft>
                <a:spcPts val="0"/>
              </a:spcAft>
              <a:buNone/>
            </a:pPr>
            <a:r>
              <a:rPr lang="ar-JO"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4.</a:t>
            </a:r>
            <a:r>
              <a:rPr lang="en-US"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 </a:t>
            </a:r>
            <a:r>
              <a:rPr lang="ar-JO" sz="1600" b="1" i="0" u="none" strike="noStrike" cap="none" dirty="0">
                <a:solidFill>
                  <a:srgbClr val="002060"/>
                </a:solidFill>
                <a:latin typeface="Calibri" panose="020F0502020204030204" pitchFamily="34" charset="0"/>
                <a:ea typeface="Garamond"/>
                <a:cs typeface="Calibri" panose="020F0502020204030204" pitchFamily="34" charset="0"/>
                <a:sym typeface="Garamond"/>
              </a:rPr>
              <a:t> فشردگی </a:t>
            </a:r>
            <a:br>
              <a:rPr lang="ar-JO" sz="1800" b="1" i="0" u="none" strike="noStrike" cap="none" dirty="0">
                <a:solidFill>
                  <a:srgbClr val="002060"/>
                </a:solidFill>
                <a:latin typeface="Calibri" panose="020F0502020204030204" pitchFamily="34" charset="0"/>
                <a:ea typeface="Garamond"/>
                <a:cs typeface="Calibri" panose="020F0502020204030204" pitchFamily="34" charset="0"/>
                <a:sym typeface="Garamond"/>
              </a:rPr>
            </a:br>
            <a:r>
              <a:rPr lang="ar-JO" sz="1450" b="0" i="0" u="none" strike="noStrike" cap="none" dirty="0">
                <a:solidFill>
                  <a:srgbClr val="002060"/>
                </a:solidFill>
                <a:latin typeface="Calibri" panose="020F0502020204030204" pitchFamily="34" charset="0"/>
                <a:ea typeface="Garamond"/>
                <a:cs typeface="Calibri" panose="020F0502020204030204" pitchFamily="34" charset="0"/>
                <a:sym typeface="Garamond"/>
              </a:rPr>
              <a:t>(برای رسیدن به گروپی از مردم دوردست تر نباید از یک گروپ از مردم را صرف‌نظر کنید)</a:t>
            </a:r>
          </a:p>
          <a:p>
            <a:pPr marL="0" marR="0" lvl="0" indent="0" algn="l" rtl="0">
              <a:spcBef>
                <a:spcPts val="700"/>
              </a:spcBef>
              <a:spcAft>
                <a:spcPts val="0"/>
              </a:spcAft>
              <a:buClr>
                <a:schemeClr val="accent2"/>
              </a:buClr>
              <a:buSzPts val="1080"/>
              <a:buFont typeface="Noto Sans Symbols"/>
              <a:buNone/>
            </a:pPr>
            <a:endParaRPr lang="en-US" sz="1600" b="1" u="none" strike="noStrike" cap="none" dirty="0">
              <a:solidFill>
                <a:srgbClr val="C13F3F"/>
              </a:solidFill>
              <a:latin typeface="Calibri" panose="020F0502020204030204" pitchFamily="34" charset="0"/>
              <a:ea typeface="Garamond"/>
              <a:cs typeface="Calibri" panose="020F0502020204030204" pitchFamily="34" charset="0"/>
              <a:sym typeface="Garamond"/>
            </a:endParaRPr>
          </a:p>
          <a:p>
            <a:pPr marL="0" marR="0" lvl="0" indent="0" algn="r" rtl="1">
              <a:spcBef>
                <a:spcPts val="700"/>
              </a:spcBef>
              <a:spcAft>
                <a:spcPts val="0"/>
              </a:spcAft>
              <a:buClr>
                <a:schemeClr val="accent2"/>
              </a:buClr>
              <a:buSzPts val="1080"/>
              <a:buFont typeface="Noto Sans Symbols"/>
              <a:buNone/>
            </a:pPr>
            <a:r>
              <a:rPr lang="ar-JO" sz="1600" b="1" u="none" strike="noStrike" cap="none" dirty="0">
                <a:solidFill>
                  <a:srgbClr val="C13F3F"/>
                </a:solidFill>
                <a:latin typeface="Calibri" panose="020F0502020204030204" pitchFamily="34" charset="0"/>
                <a:ea typeface="Garamond"/>
                <a:cs typeface="Calibri" panose="020F0502020204030204" pitchFamily="34" charset="0"/>
                <a:sym typeface="Garamond"/>
              </a:rPr>
              <a:t>موارد ممنوع :</a:t>
            </a:r>
          </a:p>
          <a:p>
            <a:pPr marL="0" marR="0" lvl="0" indent="0" algn="r" rtl="1">
              <a:spcBef>
                <a:spcPts val="700"/>
              </a:spcBef>
              <a:spcAft>
                <a:spcPts val="0"/>
              </a:spcAft>
              <a:buClr>
                <a:schemeClr val="accent2"/>
              </a:buClr>
              <a:buSzPts val="840"/>
              <a:buFont typeface="Noto Sans Symbols"/>
              <a:buNone/>
            </a:pPr>
            <a:r>
              <a:rPr lang="ar-JO" sz="1450" b="0" u="none" strike="noStrike" cap="none" dirty="0">
                <a:solidFill>
                  <a:srgbClr val="C13F3F"/>
                </a:solidFill>
                <a:latin typeface="Calibri" panose="020F0502020204030204" pitchFamily="34" charset="0"/>
                <a:ea typeface="Garamond"/>
                <a:cs typeface="Calibri" panose="020F0502020204030204" pitchFamily="34" charset="0"/>
                <a:sym typeface="Garamond"/>
              </a:rPr>
              <a:t>"مرزها به نفع یا ضد یک حزب سیاسی ترسیم نخواهند شد"</a:t>
            </a:r>
          </a:p>
        </p:txBody>
      </p:sp>
      <p:sp>
        <p:nvSpPr>
          <p:cNvPr id="144" name="Google Shape;144;p3"/>
          <p:cNvSpPr txBox="1"/>
          <p:nvPr/>
        </p:nvSpPr>
        <p:spPr>
          <a:xfrm>
            <a:off x="139124" y="1368525"/>
            <a:ext cx="3007200" cy="639900"/>
          </a:xfrm>
          <a:prstGeom prst="rect">
            <a:avLst/>
          </a:prstGeom>
          <a:solidFill>
            <a:srgbClr val="002060"/>
          </a:solidFill>
          <a:ln>
            <a:noFill/>
          </a:ln>
        </p:spPr>
        <p:txBody>
          <a:bodyPr spcFirstLastPara="1" wrap="square" lIns="91425" tIns="45700" rIns="91425" bIns="45700" anchor="ctr" anchorCtr="0">
            <a:noAutofit/>
          </a:bodyPr>
          <a:lstStyle/>
          <a:p>
            <a:pPr marL="0" marR="0" lvl="0" indent="0" algn="ctr" rtl="1">
              <a:spcBef>
                <a:spcPts val="0"/>
              </a:spcBef>
              <a:spcAft>
                <a:spcPts val="0"/>
              </a:spcAft>
              <a:buClr>
                <a:schemeClr val="accent2"/>
              </a:buClr>
              <a:buSzPts val="960"/>
              <a:buFont typeface="Noto Sans Symbols"/>
              <a:buNone/>
            </a:pPr>
            <a:r>
              <a:rPr lang="ar-JO"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3.</a:t>
            </a:r>
            <a:r>
              <a:rPr lang="en-US"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 </a:t>
            </a:r>
            <a:r>
              <a:rPr lang="ar-JO"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غیره اصول سنتی ‌حوزه‌بندی</a:t>
            </a:r>
          </a:p>
        </p:txBody>
      </p:sp>
      <p:sp>
        <p:nvSpPr>
          <p:cNvPr id="145" name="Google Shape;145;p3"/>
          <p:cNvSpPr txBox="1">
            <a:spLocks noGrp="1"/>
          </p:cNvSpPr>
          <p:nvPr>
            <p:ph type="title"/>
          </p:nvPr>
        </p:nvSpPr>
        <p:spPr>
          <a:xfrm>
            <a:off x="1103250" y="94664"/>
            <a:ext cx="6937500" cy="9906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3600"/>
              <a:buFont typeface="Garamond"/>
              <a:buNone/>
            </a:pPr>
            <a:r>
              <a:rPr lang="ar-JO" b="1" dirty="0">
                <a:latin typeface="Calibri" panose="020F0502020204030204" pitchFamily="34" charset="0"/>
                <a:cs typeface="Calibri" panose="020F0502020204030204" pitchFamily="34" charset="0"/>
              </a:rPr>
              <a:t>قوانین و اهداف ‌حوزه‌بندی مجدد</a:t>
            </a:r>
          </a:p>
        </p:txBody>
      </p:sp>
      <p:sp>
        <p:nvSpPr>
          <p:cNvPr id="146" name="Google Shape;146;p3"/>
          <p:cNvSpPr txBox="1">
            <a:spLocks noGrp="1"/>
          </p:cNvSpPr>
          <p:nvPr>
            <p:ph type="sldNum" idx="12"/>
          </p:nvPr>
        </p:nvSpPr>
        <p:spPr>
          <a:xfrm>
            <a:off x="8600536" y="6360317"/>
            <a:ext cx="533400" cy="497700"/>
          </a:xfrm>
          <a:prstGeom prst="rect">
            <a:avLst/>
          </a:prstGeom>
          <a:solidFill>
            <a:srgbClr val="D92121"/>
          </a:solidFill>
          <a:ln>
            <a:noFill/>
          </a:ln>
        </p:spPr>
        <p:txBody>
          <a:bodyPr spcFirstLastPara="1" wrap="square" lIns="91425" tIns="45700" rIns="91425" bIns="45700" anchor="ctr" anchorCtr="0">
            <a:normAutofit/>
          </a:bodyPr>
          <a:lstStyle/>
          <a:p>
            <a:pPr marL="0" lvl="0" indent="0" algn="ctr" rtl="1">
              <a:spcBef>
                <a:spcPts val="0"/>
              </a:spcBef>
              <a:spcAft>
                <a:spcPts val="0"/>
              </a:spcAft>
              <a:buNone/>
            </a:pPr>
            <a:fld id="{00000000-1234-1234-1234-123412341234}" type="slidenum">
              <a:rPr lang="en-US"/>
              <a:t>4</a:t>
            </a:fld>
            <a:endParaRPr lang="en-US" dirty="0"/>
          </a:p>
        </p:txBody>
      </p:sp>
      <p:cxnSp>
        <p:nvCxnSpPr>
          <p:cNvPr id="147" name="Google Shape;147;p3"/>
          <p:cNvCxnSpPr/>
          <p:nvPr/>
        </p:nvCxnSpPr>
        <p:spPr>
          <a:xfrm>
            <a:off x="3057000" y="1085275"/>
            <a:ext cx="3030000" cy="13500"/>
          </a:xfrm>
          <a:prstGeom prst="straightConnector1">
            <a:avLst/>
          </a:prstGeom>
          <a:noFill/>
          <a:ln w="9525" cap="flat" cmpd="sng">
            <a:solidFill>
              <a:srgbClr val="002060"/>
            </a:solidFill>
            <a:prstDash val="solid"/>
            <a:round/>
            <a:headEnd type="none" w="med" len="med"/>
            <a:tailEnd type="none" w="med" len="med"/>
          </a:ln>
        </p:spPr>
      </p:cxnSp>
      <p:sp>
        <p:nvSpPr>
          <p:cNvPr id="148" name="Google Shape;148;p3"/>
          <p:cNvSpPr txBox="1">
            <a:spLocks noGrp="1"/>
          </p:cNvSpPr>
          <p:nvPr>
            <p:ph type="dt" idx="10"/>
          </p:nvPr>
        </p:nvSpPr>
        <p:spPr>
          <a:xfrm>
            <a:off x="7010400" y="6360318"/>
            <a:ext cx="1590000" cy="4977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None/>
            </a:pPr>
            <a:r>
              <a:rPr lang="ar-JO" dirty="0">
                <a:solidFill>
                  <a:srgbClr val="002060"/>
                </a:solidFill>
              </a:rPr>
              <a:t>14 جولای، 2021</a:t>
            </a:r>
          </a:p>
        </p:txBody>
      </p:sp>
      <p:sp>
        <p:nvSpPr>
          <p:cNvPr id="13" name="Google Shape;138;p3">
            <a:extLst>
              <a:ext uri="{FF2B5EF4-FFF2-40B4-BE49-F238E27FC236}">
                <a16:creationId xmlns:a16="http://schemas.microsoft.com/office/drawing/2014/main" id="{22D79FDB-B610-4A86-998C-11EAD07B925D}"/>
              </a:ext>
            </a:extLst>
          </p:cNvPr>
          <p:cNvSpPr txBox="1">
            <a:spLocks/>
          </p:cNvSpPr>
          <p:nvPr/>
        </p:nvSpPr>
        <p:spPr>
          <a:xfrm>
            <a:off x="6439337" y="2013046"/>
            <a:ext cx="2590800" cy="1413000"/>
          </a:xfrm>
          <a:prstGeom prst="rect">
            <a:avLst/>
          </a:prstGeom>
          <a:noFill/>
          <a:ln w="9525" cap="flat" cmpd="sng">
            <a:solidFill>
              <a:srgbClr val="C13F3F"/>
            </a:solidFill>
            <a:prstDash val="solid"/>
            <a:miter lim="800000"/>
            <a:headEnd type="none" w="sm" len="sm"/>
            <a:tailEnd type="none" w="sm" len="sm"/>
          </a:ln>
        </p:spPr>
        <p:txBody>
          <a:bodyPr spcFirstLastPara="1" wrap="square" lIns="91425" tIns="45700" rIns="91425" bIns="45700" anchor="t" anchorCtr="0">
            <a:normAutofit fontScale="25000" lnSpcReduction="20000"/>
          </a:bodyPr>
          <a:lstStyle>
            <a:defPPr marR="0" lvl="0" algn="l" rtl="0">
              <a:lnSpc>
                <a:spcPct val="100000"/>
              </a:lnSpc>
              <a:spcBef>
                <a:spcPts val="0"/>
              </a:spcBef>
              <a:spcAft>
                <a:spcPts val="0"/>
              </a:spcAft>
            </a:defPPr>
            <a:lvl1pPr marL="457200" marR="0" lvl="0" indent="-339090" algn="r" rtl="1">
              <a:lnSpc>
                <a:spcPct val="100000"/>
              </a:lnSpc>
              <a:spcBef>
                <a:spcPts val="700"/>
              </a:spcBef>
              <a:spcAft>
                <a:spcPts val="0"/>
              </a:spcAft>
              <a:buClr>
                <a:schemeClr val="accent2"/>
              </a:buClr>
              <a:buSzPts val="1740"/>
              <a:buFont typeface="Noto Sans Symbols"/>
              <a:buChar char="◻"/>
              <a:defRPr sz="2900" b="0" i="0" u="none" strike="noStrike" cap="none">
                <a:solidFill>
                  <a:schemeClr val="dk1"/>
                </a:solidFill>
                <a:sym typeface="Garamond"/>
              </a:defRPr>
            </a:lvl1pPr>
            <a:lvl2pPr marL="914400" marR="0" lvl="1" indent="-344169" algn="r" rtl="1">
              <a:lnSpc>
                <a:spcPct val="100000"/>
              </a:lnSpc>
              <a:spcBef>
                <a:spcPts val="550"/>
              </a:spcBef>
              <a:spcAft>
                <a:spcPts val="0"/>
              </a:spcAft>
              <a:buClr>
                <a:schemeClr val="accent1"/>
              </a:buClr>
              <a:buSzPts val="1820"/>
              <a:buFont typeface="Noto Sans Symbols"/>
              <a:buChar char="🞑"/>
              <a:defRPr sz="2600" b="0" i="0" u="none" strike="noStrike" cap="none">
                <a:solidFill>
                  <a:schemeClr val="dk1"/>
                </a:solidFill>
                <a:sym typeface="Garamond"/>
              </a:defRPr>
            </a:lvl2pPr>
            <a:lvl3pPr marL="1371600" marR="0" lvl="2" indent="-338137" algn="r" rtl="1">
              <a:lnSpc>
                <a:spcPct val="100000"/>
              </a:lnSpc>
              <a:spcBef>
                <a:spcPts val="500"/>
              </a:spcBef>
              <a:spcAft>
                <a:spcPts val="0"/>
              </a:spcAft>
              <a:buClr>
                <a:schemeClr val="accent2"/>
              </a:buClr>
              <a:buSzPts val="1725"/>
              <a:buFont typeface="Noto Sans Symbols"/>
              <a:buChar char="■"/>
              <a:defRPr sz="2300" b="0" i="0" u="none" strike="noStrike" cap="none">
                <a:solidFill>
                  <a:schemeClr val="dk1"/>
                </a:solidFill>
                <a:sym typeface="Garamond"/>
              </a:defRPr>
            </a:lvl3pPr>
            <a:lvl4pPr marL="1828800" marR="0" lvl="3" indent="-323850" algn="r" rtl="1">
              <a:lnSpc>
                <a:spcPct val="100000"/>
              </a:lnSpc>
              <a:spcBef>
                <a:spcPts val="400"/>
              </a:spcBef>
              <a:spcAft>
                <a:spcPts val="0"/>
              </a:spcAft>
              <a:buClr>
                <a:schemeClr val="accent3"/>
              </a:buClr>
              <a:buSzPts val="1500"/>
              <a:buFont typeface="Noto Sans Symbols"/>
              <a:buChar char="■"/>
              <a:defRPr sz="2000" b="0" i="0" u="none" strike="noStrike" cap="none">
                <a:solidFill>
                  <a:schemeClr val="dk1"/>
                </a:solidFill>
                <a:sym typeface="Garamond"/>
              </a:defRPr>
            </a:lvl4pPr>
            <a:lvl5pPr marL="2286000" marR="0" lvl="4" indent="-311150" algn="r" rtl="1">
              <a:lnSpc>
                <a:spcPct val="100000"/>
              </a:lnSpc>
              <a:spcBef>
                <a:spcPts val="400"/>
              </a:spcBef>
              <a:spcAft>
                <a:spcPts val="0"/>
              </a:spcAft>
              <a:buClr>
                <a:schemeClr val="accent4"/>
              </a:buClr>
              <a:buSzPts val="1300"/>
              <a:buFont typeface="Noto Sans Symbols"/>
              <a:buChar char="■"/>
              <a:defRPr sz="2000" b="0" i="0" u="none" strike="noStrike" cap="none">
                <a:solidFill>
                  <a:schemeClr val="dk1"/>
                </a:solidFill>
                <a:sym typeface="Garamond"/>
              </a:defRPr>
            </a:lvl5pPr>
            <a:lvl6pPr marL="2743200" marR="0" lvl="5" indent="-342900" algn="r" rtl="1">
              <a:lnSpc>
                <a:spcPct val="100000"/>
              </a:lnSpc>
              <a:spcBef>
                <a:spcPts val="360"/>
              </a:spcBef>
              <a:spcAft>
                <a:spcPts val="0"/>
              </a:spcAft>
              <a:buClr>
                <a:schemeClr val="accent1"/>
              </a:buClr>
              <a:buSzPts val="1800"/>
              <a:buFont typeface="Noto Sans Symbols"/>
              <a:buChar char="▪"/>
              <a:defRPr sz="1800" b="0" i="0" u="none" strike="noStrike" cap="none">
                <a:solidFill>
                  <a:schemeClr val="dk1"/>
                </a:solidFill>
                <a:sym typeface="Twentieth Century"/>
              </a:defRPr>
            </a:lvl6pPr>
            <a:lvl7pPr marL="3200400" marR="0" lvl="6" indent="-342900" algn="r" rtl="1">
              <a:lnSpc>
                <a:spcPct val="100000"/>
              </a:lnSpc>
              <a:spcBef>
                <a:spcPts val="360"/>
              </a:spcBef>
              <a:spcAft>
                <a:spcPts val="0"/>
              </a:spcAft>
              <a:buClr>
                <a:schemeClr val="accent2"/>
              </a:buClr>
              <a:buSzPts val="1800"/>
              <a:buFont typeface="Noto Sans Symbols"/>
              <a:buChar char="▪"/>
              <a:defRPr sz="1800" b="0" i="0" u="none" strike="noStrike" cap="none">
                <a:solidFill>
                  <a:schemeClr val="dk1"/>
                </a:solidFill>
                <a:sym typeface="Twentieth Century"/>
              </a:defRPr>
            </a:lvl7pPr>
            <a:lvl8pPr marL="3657600" marR="0" lvl="7" indent="-342900" algn="r" rtl="1">
              <a:lnSpc>
                <a:spcPct val="100000"/>
              </a:lnSpc>
              <a:spcBef>
                <a:spcPts val="360"/>
              </a:spcBef>
              <a:spcAft>
                <a:spcPts val="0"/>
              </a:spcAft>
              <a:buClr>
                <a:schemeClr val="accent3"/>
              </a:buClr>
              <a:buSzPts val="1800"/>
              <a:buFont typeface="Noto Sans Symbols"/>
              <a:buChar char="▪"/>
              <a:defRPr sz="1800" b="0" i="0" u="none" strike="noStrike" cap="none">
                <a:solidFill>
                  <a:schemeClr val="dk1"/>
                </a:solidFill>
                <a:sym typeface="Twentieth Century"/>
              </a:defRPr>
            </a:lvl8pPr>
            <a:lvl9pPr marL="4114800" marR="0" lvl="8" indent="-342900" algn="r" rtl="1">
              <a:lnSpc>
                <a:spcPct val="100000"/>
              </a:lnSpc>
              <a:spcBef>
                <a:spcPts val="360"/>
              </a:spcBef>
              <a:spcAft>
                <a:spcPts val="0"/>
              </a:spcAft>
              <a:buClr>
                <a:schemeClr val="accent4"/>
              </a:buClr>
              <a:buSzPts val="1800"/>
              <a:buFont typeface="Noto Sans Symbols"/>
              <a:buChar char="▪"/>
              <a:defRPr sz="1800" b="0" i="0" u="none" strike="noStrike" cap="none">
                <a:solidFill>
                  <a:schemeClr val="dk1"/>
                </a:solidFill>
                <a:sym typeface="Twentieth Century"/>
              </a:defRPr>
            </a:lvl9pPr>
          </a:lstStyle>
          <a:p>
            <a:pPr marL="0" indent="0">
              <a:spcBef>
                <a:spcPts val="0"/>
              </a:spcBef>
              <a:buFont typeface="Noto Sans Symbols"/>
              <a:buNone/>
            </a:pPr>
            <a:r>
              <a:rPr lang="ar-JO" sz="6400" b="1" dirty="0">
                <a:solidFill>
                  <a:srgbClr val="002060"/>
                </a:solidFill>
                <a:latin typeface="Calibri" panose="020F0502020204030204" pitchFamily="34" charset="0"/>
                <a:cs typeface="Calibri" panose="020F0502020204030204" pitchFamily="34" charset="0"/>
              </a:rPr>
              <a:t>جمعیت برابر</a:t>
            </a:r>
          </a:p>
          <a:p>
            <a:pPr marL="0" indent="0">
              <a:buFont typeface="Noto Sans Symbols"/>
              <a:buNone/>
            </a:pPr>
            <a:r>
              <a:rPr lang="ar-JO" sz="6400" b="1" dirty="0">
                <a:solidFill>
                  <a:srgbClr val="002060"/>
                </a:solidFill>
                <a:latin typeface="Calibri" panose="020F0502020204030204" pitchFamily="34" charset="0"/>
                <a:cs typeface="Calibri" panose="020F0502020204030204" pitchFamily="34" charset="0"/>
              </a:rPr>
              <a:t>فدرال</a:t>
            </a:r>
            <a:r>
              <a:rPr lang="ar-JO" sz="6400" dirty="0">
                <a:solidFill>
                  <a:srgbClr val="002060"/>
                </a:solidFill>
                <a:latin typeface="Calibri" panose="020F0502020204030204" pitchFamily="34" charset="0"/>
                <a:cs typeface="Calibri" panose="020F0502020204030204" pitchFamily="34" charset="0"/>
              </a:rPr>
              <a:t> </a:t>
            </a:r>
            <a:r>
              <a:rPr lang="ar-JO" sz="6400" b="1" dirty="0">
                <a:solidFill>
                  <a:srgbClr val="002060"/>
                </a:solidFill>
                <a:latin typeface="Calibri" panose="020F0502020204030204" pitchFamily="34" charset="0"/>
                <a:cs typeface="Calibri" panose="020F0502020204030204" pitchFamily="34" charset="0"/>
              </a:rPr>
              <a:t>قانون حقوق رای دادن</a:t>
            </a:r>
          </a:p>
          <a:p>
            <a:pPr marL="0" indent="0">
              <a:buFont typeface="Noto Sans Symbols"/>
              <a:buNone/>
            </a:pPr>
            <a:r>
              <a:rPr lang="ar-JO" sz="6400" b="1" dirty="0">
                <a:solidFill>
                  <a:srgbClr val="002060"/>
                </a:solidFill>
                <a:latin typeface="Calibri" panose="020F0502020204030204" pitchFamily="34" charset="0"/>
                <a:cs typeface="Calibri" panose="020F0502020204030204" pitchFamily="34" charset="0"/>
              </a:rPr>
              <a:t>‌حوزه‌بندی عادلانه غیرنژادی</a:t>
            </a:r>
          </a:p>
          <a:p>
            <a:pPr marL="640080" lvl="1" indent="-175641" algn="l" rtl="0">
              <a:buSzPct val="70000"/>
              <a:buFont typeface="Noto Sans Symbols"/>
              <a:buNone/>
            </a:pPr>
            <a:endParaRPr lang="ar-JO" sz="2400" dirty="0">
              <a:latin typeface="Calibri" panose="020F0502020204030204" pitchFamily="34" charset="0"/>
              <a:cs typeface="Calibri" panose="020F0502020204030204" pitchFamily="34" charset="0"/>
            </a:endParaRPr>
          </a:p>
        </p:txBody>
      </p:sp>
      <p:sp>
        <p:nvSpPr>
          <p:cNvPr id="14" name="Google Shape;140;p3">
            <a:extLst>
              <a:ext uri="{FF2B5EF4-FFF2-40B4-BE49-F238E27FC236}">
                <a16:creationId xmlns:a16="http://schemas.microsoft.com/office/drawing/2014/main" id="{31DC244D-DB3E-4245-B2D5-9F8886F5224B}"/>
              </a:ext>
            </a:extLst>
          </p:cNvPr>
          <p:cNvSpPr txBox="1"/>
          <p:nvPr/>
        </p:nvSpPr>
        <p:spPr>
          <a:xfrm>
            <a:off x="6439337" y="1368522"/>
            <a:ext cx="2590800" cy="639900"/>
          </a:xfrm>
          <a:prstGeom prst="rect">
            <a:avLst/>
          </a:prstGeom>
          <a:solidFill>
            <a:srgbClr val="C13F3F"/>
          </a:solidFill>
          <a:ln>
            <a:noFill/>
          </a:ln>
        </p:spPr>
        <p:txBody>
          <a:bodyPr spcFirstLastPara="1" wrap="square" lIns="91425" tIns="45700" rIns="91425" bIns="45700" anchor="ctr" anchorCtr="0">
            <a:noAutofit/>
          </a:bodyPr>
          <a:lstStyle/>
          <a:p>
            <a:pPr marL="0" marR="0" lvl="0" indent="0" algn="ctr" rtl="1">
              <a:spcBef>
                <a:spcPts val="0"/>
              </a:spcBef>
              <a:spcAft>
                <a:spcPts val="0"/>
              </a:spcAft>
              <a:buClr>
                <a:schemeClr val="accent2"/>
              </a:buClr>
              <a:buSzPts val="960"/>
              <a:buFont typeface="Noto Sans Symbols"/>
              <a:buNone/>
            </a:pPr>
            <a:r>
              <a:rPr lang="ar-JO"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1.</a:t>
            </a:r>
            <a:r>
              <a:rPr lang="en-US"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 </a:t>
            </a:r>
            <a:r>
              <a:rPr lang="ar-JO" sz="1800" b="1" i="0" u="none" strike="noStrike" cap="none" dirty="0">
                <a:solidFill>
                  <a:schemeClr val="lt1"/>
                </a:solidFill>
                <a:latin typeface="Calibri" panose="020F0502020204030204" pitchFamily="34" charset="0"/>
                <a:ea typeface="Garamond"/>
                <a:cs typeface="Calibri" panose="020F0502020204030204" pitchFamily="34" charset="0"/>
                <a:sym typeface="Garamond"/>
              </a:rPr>
              <a:t>قوانین فدرال</a:t>
            </a:r>
          </a:p>
        </p:txBody>
      </p:sp>
      <p:pic>
        <p:nvPicPr>
          <p:cNvPr id="15" name="Google Shape;142;p3">
            <a:extLst>
              <a:ext uri="{FF2B5EF4-FFF2-40B4-BE49-F238E27FC236}">
                <a16:creationId xmlns:a16="http://schemas.microsoft.com/office/drawing/2014/main" id="{ACCBE752-9A45-4BAB-AD0E-F1E05EAB1F9C}"/>
              </a:ext>
            </a:extLst>
          </p:cNvPr>
          <p:cNvPicPr preferRelativeResize="0"/>
          <p:nvPr/>
        </p:nvPicPr>
        <p:blipFill rotWithShape="1">
          <a:blip r:embed="rId3">
            <a:alphaModFix/>
          </a:blip>
          <a:srcRect/>
          <a:stretch/>
        </p:blipFill>
        <p:spPr>
          <a:xfrm>
            <a:off x="6506186" y="4247200"/>
            <a:ext cx="2457125" cy="16291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4"/>
          <p:cNvSpPr txBox="1">
            <a:spLocks noGrp="1"/>
          </p:cNvSpPr>
          <p:nvPr>
            <p:ph type="title"/>
          </p:nvPr>
        </p:nvSpPr>
        <p:spPr>
          <a:xfrm>
            <a:off x="341400" y="213275"/>
            <a:ext cx="8461200" cy="9906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3600"/>
              <a:buFont typeface="Garamond"/>
              <a:buNone/>
            </a:pPr>
            <a:r>
              <a:rPr lang="ar-JO" b="1" dirty="0">
                <a:latin typeface="Calibri" panose="020F0502020204030204" pitchFamily="34" charset="0"/>
                <a:cs typeface="Calibri" panose="020F0502020204030204" pitchFamily="34" charset="0"/>
              </a:rPr>
              <a:t>تعریف ناحیه</a:t>
            </a:r>
          </a:p>
        </p:txBody>
      </p:sp>
      <p:sp>
        <p:nvSpPr>
          <p:cNvPr id="154" name="Google Shape;154;p4"/>
          <p:cNvSpPr txBox="1">
            <a:spLocks noGrp="1"/>
          </p:cNvSpPr>
          <p:nvPr>
            <p:ph type="body" idx="1"/>
          </p:nvPr>
        </p:nvSpPr>
        <p:spPr>
          <a:xfrm>
            <a:off x="688350" y="1522200"/>
            <a:ext cx="7767300" cy="4734300"/>
          </a:xfrm>
          <a:prstGeom prst="rect">
            <a:avLst/>
          </a:prstGeom>
          <a:noFill/>
          <a:ln>
            <a:noFill/>
          </a:ln>
        </p:spPr>
        <p:txBody>
          <a:bodyPr spcFirstLastPara="1" wrap="square" lIns="91425" tIns="45700" rIns="91425" bIns="45700" anchor="t" anchorCtr="0">
            <a:normAutofit/>
          </a:bodyPr>
          <a:lstStyle/>
          <a:p>
            <a:pPr marL="0" lvl="0" indent="0" algn="r" rtl="1">
              <a:spcBef>
                <a:spcPts val="0"/>
              </a:spcBef>
              <a:spcAft>
                <a:spcPts val="0"/>
              </a:spcAft>
              <a:buSzPts val="1200"/>
              <a:buNone/>
            </a:pPr>
            <a:r>
              <a:rPr lang="ar-JO" sz="2000" b="1" dirty="0">
                <a:solidFill>
                  <a:srgbClr val="C13F3F"/>
                </a:solidFill>
                <a:latin typeface="Calibri" panose="020F0502020204030204" pitchFamily="34" charset="0"/>
                <a:cs typeface="Calibri" panose="020F0502020204030204" pitchFamily="34" charset="0"/>
              </a:rPr>
              <a:t>1مین سوال:</a:t>
            </a:r>
            <a:r>
              <a:rPr lang="en-US" sz="2000" b="1" dirty="0">
                <a:solidFill>
                  <a:srgbClr val="C13F3F"/>
                </a:solidFill>
                <a:latin typeface="Calibri" panose="020F0502020204030204" pitchFamily="34" charset="0"/>
                <a:cs typeface="Calibri" panose="020F0502020204030204" pitchFamily="34" charset="0"/>
              </a:rPr>
              <a:t> </a:t>
            </a:r>
            <a:r>
              <a:rPr lang="ar-JO" sz="2000" b="1" dirty="0">
                <a:solidFill>
                  <a:srgbClr val="C13F3F"/>
                </a:solidFill>
                <a:latin typeface="Calibri" panose="020F0502020204030204" pitchFamily="34" charset="0"/>
                <a:cs typeface="Calibri" panose="020F0502020204030204" pitchFamily="34" charset="0"/>
              </a:rPr>
              <a:t>اسم ناحیه شما چیست؟</a:t>
            </a:r>
          </a:p>
          <a:p>
            <a:pPr marL="0" lvl="0" indent="0" algn="r" rtl="1">
              <a:spcBef>
                <a:spcPts val="700"/>
              </a:spcBef>
              <a:spcAft>
                <a:spcPts val="0"/>
              </a:spcAft>
              <a:buSzPts val="1200"/>
              <a:buNone/>
            </a:pPr>
            <a:r>
              <a:rPr lang="ar-JO" sz="2000" b="1" dirty="0">
                <a:solidFill>
                  <a:srgbClr val="C13F3F"/>
                </a:solidFill>
                <a:latin typeface="Calibri" panose="020F0502020204030204" pitchFamily="34" charset="0"/>
                <a:cs typeface="Calibri" panose="020F0502020204030204" pitchFamily="34" charset="0"/>
              </a:rPr>
              <a:t>2مین سوال:</a:t>
            </a:r>
            <a:r>
              <a:rPr lang="en-US" sz="2000" b="1" dirty="0">
                <a:solidFill>
                  <a:srgbClr val="C13F3F"/>
                </a:solidFill>
                <a:latin typeface="Calibri" panose="020F0502020204030204" pitchFamily="34" charset="0"/>
                <a:cs typeface="Calibri" panose="020F0502020204030204" pitchFamily="34" charset="0"/>
              </a:rPr>
              <a:t> </a:t>
            </a:r>
            <a:r>
              <a:rPr lang="ar-JO" sz="2000" b="1" dirty="0">
                <a:solidFill>
                  <a:srgbClr val="C13F3F"/>
                </a:solidFill>
                <a:latin typeface="Calibri" panose="020F0502020204030204" pitchFamily="34" charset="0"/>
                <a:cs typeface="Calibri" panose="020F0502020204030204" pitchFamily="34" charset="0"/>
              </a:rPr>
              <a:t>مرزهای جغرافیایی اش کدام‌اند؟</a:t>
            </a:r>
          </a:p>
          <a:p>
            <a:pPr marL="0" lvl="0" indent="0" algn="l" rtl="0">
              <a:spcBef>
                <a:spcPts val="0"/>
              </a:spcBef>
              <a:spcAft>
                <a:spcPts val="0"/>
              </a:spcAft>
              <a:buSzPts val="960"/>
              <a:buNone/>
            </a:pPr>
            <a:endParaRPr sz="1000" b="1" dirty="0">
              <a:solidFill>
                <a:srgbClr val="7030A0"/>
              </a:solidFill>
              <a:latin typeface="Calibri" panose="020F0502020204030204" pitchFamily="34" charset="0"/>
              <a:cs typeface="Calibri" panose="020F0502020204030204" pitchFamily="34" charset="0"/>
            </a:endParaRPr>
          </a:p>
          <a:p>
            <a:pPr marL="0" lvl="0" indent="0" algn="r" rtl="1">
              <a:spcBef>
                <a:spcPts val="700"/>
              </a:spcBef>
              <a:spcAft>
                <a:spcPts val="0"/>
              </a:spcAft>
              <a:buSzPts val="960"/>
              <a:buNone/>
            </a:pPr>
            <a:r>
              <a:rPr lang="ar-JO" sz="2000" b="1" dirty="0">
                <a:solidFill>
                  <a:srgbClr val="002060"/>
                </a:solidFill>
                <a:latin typeface="Calibri" panose="020F0502020204030204" pitchFamily="34" charset="0"/>
                <a:cs typeface="Calibri" panose="020F0502020204030204" pitchFamily="34" charset="0"/>
              </a:rPr>
              <a:t>چند مورد از خصوصیات فزیکی که مرزهای یک ناحیه را تعریف می‌کنند:</a:t>
            </a:r>
          </a:p>
          <a:p>
            <a:pPr marL="777240" lvl="0" indent="-38608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موانع طبیعی و مصنوعی که ناحیه‌ها را تفکیک می‌کنند مثل شاهراه‌ها یا سرک‌های اصلی، دریاها، کانال یا تپه‌ها</a:t>
            </a:r>
          </a:p>
          <a:p>
            <a:pPr marL="777240" lvl="0" indent="-38608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نواحی اطراف پارک‌ها یا مکاتب</a:t>
            </a:r>
          </a:p>
          <a:p>
            <a:pPr marL="777240" lvl="0" indent="-38608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غیره مشخصه‌های مهم ناحیه</a:t>
            </a:r>
          </a:p>
          <a:p>
            <a:pPr marL="320040" lvl="0" indent="0" algn="l" rtl="0">
              <a:spcBef>
                <a:spcPts val="0"/>
              </a:spcBef>
              <a:spcAft>
                <a:spcPts val="0"/>
              </a:spcAft>
              <a:buNone/>
            </a:pPr>
            <a:endParaRPr sz="1000" dirty="0">
              <a:solidFill>
                <a:srgbClr val="002060"/>
              </a:solidFill>
              <a:latin typeface="Calibri" panose="020F0502020204030204" pitchFamily="34" charset="0"/>
              <a:cs typeface="Calibri" panose="020F0502020204030204" pitchFamily="34" charset="0"/>
            </a:endParaRPr>
          </a:p>
          <a:p>
            <a:pPr marL="0" lvl="0" indent="0" algn="r" rtl="1">
              <a:spcBef>
                <a:spcPts val="700"/>
              </a:spcBef>
              <a:spcAft>
                <a:spcPts val="0"/>
              </a:spcAft>
              <a:buSzPts val="1200"/>
              <a:buNone/>
            </a:pPr>
            <a:r>
              <a:rPr lang="ar-JO" sz="2000" b="1" dirty="0">
                <a:solidFill>
                  <a:srgbClr val="C13F3F"/>
                </a:solidFill>
                <a:latin typeface="Calibri" panose="020F0502020204030204" pitchFamily="34" charset="0"/>
                <a:cs typeface="Calibri" panose="020F0502020204030204" pitchFamily="34" charset="0"/>
              </a:rPr>
              <a:t>در نبود اظهارات عمومی، معلومات آرشیف شده و غیره اسناد مشابه تعریفی برای ناحیه ارائه می‌کنند.</a:t>
            </a:r>
          </a:p>
        </p:txBody>
      </p:sp>
      <p:pic>
        <p:nvPicPr>
          <p:cNvPr id="155" name="Google Shape;155;p4"/>
          <p:cNvPicPr preferRelativeResize="0"/>
          <p:nvPr/>
        </p:nvPicPr>
        <p:blipFill rotWithShape="1">
          <a:blip r:embed="rId3">
            <a:alphaModFix/>
          </a:blip>
          <a:srcRect/>
          <a:stretch/>
        </p:blipFill>
        <p:spPr>
          <a:xfrm>
            <a:off x="5597773" y="5643581"/>
            <a:ext cx="3546227" cy="678771"/>
          </a:xfrm>
          <a:prstGeom prst="rect">
            <a:avLst/>
          </a:prstGeom>
          <a:noFill/>
          <a:ln>
            <a:noFill/>
          </a:ln>
        </p:spPr>
      </p:pic>
      <p:sp>
        <p:nvSpPr>
          <p:cNvPr id="156" name="Google Shape;156;p4"/>
          <p:cNvSpPr txBox="1">
            <a:spLocks noGrp="1"/>
          </p:cNvSpPr>
          <p:nvPr>
            <p:ph type="sldNum" idx="12"/>
          </p:nvPr>
        </p:nvSpPr>
        <p:spPr>
          <a:xfrm>
            <a:off x="8600536" y="6360317"/>
            <a:ext cx="533400" cy="497700"/>
          </a:xfrm>
          <a:prstGeom prst="rect">
            <a:avLst/>
          </a:prstGeom>
          <a:solidFill>
            <a:srgbClr val="D92121"/>
          </a:solidFill>
          <a:ln>
            <a:noFill/>
          </a:ln>
        </p:spPr>
        <p:txBody>
          <a:bodyPr spcFirstLastPara="1" wrap="square" lIns="91425" tIns="45700" rIns="91425" bIns="45700" anchor="ctr" anchorCtr="0">
            <a:normAutofit/>
          </a:bodyPr>
          <a:lstStyle/>
          <a:p>
            <a:pPr marL="0" lvl="0" indent="0" algn="ctr" rtl="1">
              <a:spcBef>
                <a:spcPts val="0"/>
              </a:spcBef>
              <a:spcAft>
                <a:spcPts val="0"/>
              </a:spcAft>
              <a:buNone/>
            </a:pPr>
            <a:fld id="{00000000-1234-1234-1234-123412341234}" type="slidenum">
              <a:rPr lang="en-US"/>
              <a:t>5</a:t>
            </a:fld>
            <a:endParaRPr lang="en-US"/>
          </a:p>
        </p:txBody>
      </p:sp>
      <p:cxnSp>
        <p:nvCxnSpPr>
          <p:cNvPr id="157" name="Google Shape;157;p4"/>
          <p:cNvCxnSpPr/>
          <p:nvPr/>
        </p:nvCxnSpPr>
        <p:spPr>
          <a:xfrm>
            <a:off x="3043500" y="1203875"/>
            <a:ext cx="3030000" cy="13500"/>
          </a:xfrm>
          <a:prstGeom prst="straightConnector1">
            <a:avLst/>
          </a:prstGeom>
          <a:noFill/>
          <a:ln w="9525" cap="flat" cmpd="sng">
            <a:solidFill>
              <a:srgbClr val="002060"/>
            </a:solidFill>
            <a:prstDash val="solid"/>
            <a:round/>
            <a:headEnd type="none" w="med" len="med"/>
            <a:tailEnd type="none" w="med" len="med"/>
          </a:ln>
        </p:spPr>
      </p:cxnSp>
      <p:sp>
        <p:nvSpPr>
          <p:cNvPr id="158" name="Google Shape;158;p4"/>
          <p:cNvSpPr txBox="1">
            <a:spLocks noGrp="1"/>
          </p:cNvSpPr>
          <p:nvPr>
            <p:ph type="dt" idx="10"/>
          </p:nvPr>
        </p:nvSpPr>
        <p:spPr>
          <a:xfrm>
            <a:off x="7010400" y="6360318"/>
            <a:ext cx="1590000" cy="4977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None/>
            </a:pPr>
            <a:r>
              <a:rPr lang="ar-JO" dirty="0">
                <a:solidFill>
                  <a:srgbClr val="002060"/>
                </a:solidFill>
              </a:rPr>
              <a:t>14 جولای، 2021</a:t>
            </a:r>
          </a:p>
        </p:txBody>
      </p:sp>
    </p:spTree>
    <p:extLst>
      <p:ext uri="{BB962C8B-B14F-4D97-AF65-F5344CB8AC3E}">
        <p14:creationId xmlns:p14="http://schemas.microsoft.com/office/powerpoint/2010/main" val="2533515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5"/>
          <p:cNvSpPr txBox="1">
            <a:spLocks noGrp="1"/>
          </p:cNvSpPr>
          <p:nvPr>
            <p:ph type="title"/>
          </p:nvPr>
        </p:nvSpPr>
        <p:spPr>
          <a:xfrm>
            <a:off x="5103" y="152974"/>
            <a:ext cx="9133800" cy="1143000"/>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3240"/>
              <a:buFont typeface="Garamond"/>
              <a:buNone/>
            </a:pPr>
            <a:r>
              <a:rPr lang="ar-JO" sz="3640" b="1" dirty="0">
                <a:latin typeface="Calibri" panose="020F0502020204030204" pitchFamily="34" charset="0"/>
                <a:cs typeface="Calibri" panose="020F0502020204030204" pitchFamily="34" charset="0"/>
              </a:rPr>
              <a:t>فراتر از محلات:</a:t>
            </a:r>
            <a:br>
              <a:rPr lang="ar-JO" sz="3640" b="1" dirty="0">
                <a:latin typeface="Calibri" panose="020F0502020204030204" pitchFamily="34" charset="0"/>
                <a:cs typeface="Calibri" panose="020F0502020204030204" pitchFamily="34" charset="0"/>
              </a:rPr>
            </a:br>
            <a:r>
              <a:rPr lang="ar-JO" sz="3640" b="1" dirty="0">
                <a:latin typeface="Calibri" panose="020F0502020204030204" pitchFamily="34" charset="0"/>
                <a:cs typeface="Calibri" panose="020F0502020204030204" pitchFamily="34" charset="0"/>
              </a:rPr>
              <a:t>تعریف جوامع هدف</a:t>
            </a:r>
          </a:p>
        </p:txBody>
      </p:sp>
      <p:sp>
        <p:nvSpPr>
          <p:cNvPr id="164" name="Google Shape;164;p5"/>
          <p:cNvSpPr txBox="1">
            <a:spLocks noGrp="1"/>
          </p:cNvSpPr>
          <p:nvPr>
            <p:ph type="body" idx="1"/>
          </p:nvPr>
        </p:nvSpPr>
        <p:spPr>
          <a:xfrm>
            <a:off x="341400" y="1646575"/>
            <a:ext cx="8461200" cy="4308300"/>
          </a:xfrm>
          <a:prstGeom prst="rect">
            <a:avLst/>
          </a:prstGeom>
          <a:noFill/>
          <a:ln>
            <a:noFill/>
          </a:ln>
        </p:spPr>
        <p:txBody>
          <a:bodyPr spcFirstLastPara="1" wrap="square" lIns="91425" tIns="45700" rIns="91425" bIns="45700" anchor="t" anchorCtr="0">
            <a:normAutofit/>
          </a:bodyPr>
          <a:lstStyle/>
          <a:p>
            <a:pPr marL="0" lvl="0" indent="0" algn="r" rtl="1">
              <a:spcBef>
                <a:spcPts val="0"/>
              </a:spcBef>
              <a:spcAft>
                <a:spcPts val="0"/>
              </a:spcAft>
              <a:buSzPts val="1200"/>
              <a:buNone/>
            </a:pPr>
            <a:r>
              <a:rPr lang="ar-JO" sz="2000" b="1" dirty="0">
                <a:solidFill>
                  <a:srgbClr val="C13F3F"/>
                </a:solidFill>
                <a:latin typeface="Calibri" panose="020F0502020204030204" pitchFamily="34" charset="0"/>
                <a:cs typeface="Calibri" panose="020F0502020204030204" pitchFamily="34" charset="0"/>
              </a:rPr>
              <a:t>1مین سوال:</a:t>
            </a:r>
            <a:r>
              <a:rPr lang="en-US" sz="2000" b="1" dirty="0">
                <a:solidFill>
                  <a:srgbClr val="C13F3F"/>
                </a:solidFill>
                <a:latin typeface="Calibri" panose="020F0502020204030204" pitchFamily="34" charset="0"/>
                <a:cs typeface="Calibri" panose="020F0502020204030204" pitchFamily="34" charset="0"/>
              </a:rPr>
              <a:t> </a:t>
            </a:r>
            <a:r>
              <a:rPr lang="ar-JO" sz="2000" b="1" dirty="0">
                <a:solidFill>
                  <a:srgbClr val="C13F3F"/>
                </a:solidFill>
                <a:latin typeface="Calibri" panose="020F0502020204030204" pitchFamily="34" charset="0"/>
                <a:cs typeface="Calibri" panose="020F0502020204030204" pitchFamily="34" charset="0"/>
              </a:rPr>
              <a:t>کدام چیزها جامعه شما را تعریف می‌کنند؟</a:t>
            </a:r>
          </a:p>
          <a:p>
            <a:pPr marL="777240" lvl="0" indent="-37846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ناحیه جغرافیایی، به اضافه‌ی</a:t>
            </a:r>
          </a:p>
          <a:p>
            <a:pPr marL="777240" lvl="0" indent="-37846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مسائل و خصوصیات مشترک</a:t>
            </a:r>
          </a:p>
          <a:p>
            <a:pPr marL="1097280" lvl="1" indent="-317500" algn="r" rtl="1">
              <a:spcBef>
                <a:spcPts val="550"/>
              </a:spcBef>
              <a:spcAft>
                <a:spcPts val="0"/>
              </a:spcAft>
              <a:buClr>
                <a:srgbClr val="002060"/>
              </a:buClr>
              <a:buSzPts val="1800"/>
              <a:buFont typeface="Wingdings" pitchFamily="2" charset="2"/>
              <a:buChar char="§"/>
            </a:pPr>
            <a:r>
              <a:rPr lang="ar-JO" sz="1800" dirty="0">
                <a:solidFill>
                  <a:srgbClr val="002060"/>
                </a:solidFill>
                <a:latin typeface="Calibri" panose="020F0502020204030204" pitchFamily="34" charset="0"/>
                <a:cs typeface="Calibri" panose="020F0502020204030204" pitchFamily="34" charset="0"/>
              </a:rPr>
              <a:t>منافع اجتماعی یا اقتصادی مشترک</a:t>
            </a:r>
          </a:p>
          <a:p>
            <a:pPr marL="1097280" lvl="1" indent="-317500" algn="r" rtl="1">
              <a:spcBef>
                <a:spcPts val="550"/>
              </a:spcBef>
              <a:spcAft>
                <a:spcPts val="0"/>
              </a:spcAft>
              <a:buClr>
                <a:srgbClr val="002060"/>
              </a:buClr>
              <a:buSzPts val="1800"/>
              <a:buFont typeface="Wingdings" pitchFamily="2" charset="2"/>
              <a:buChar char="§"/>
            </a:pPr>
            <a:r>
              <a:rPr lang="ar-JO" sz="1800" dirty="0">
                <a:solidFill>
                  <a:srgbClr val="002060"/>
                </a:solidFill>
                <a:latin typeface="Calibri" panose="020F0502020204030204" pitchFamily="34" charset="0"/>
                <a:cs typeface="Calibri" panose="020F0502020204030204" pitchFamily="34" charset="0"/>
              </a:rPr>
              <a:t>تحت تاثیرپالیسی‌های ولسوالی</a:t>
            </a:r>
          </a:p>
          <a:p>
            <a:pPr marL="777240" lvl="0" indent="-37846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در مورد "جامعه خودتان" توضیح دهید</a:t>
            </a:r>
          </a:p>
          <a:p>
            <a:pPr marL="0" lvl="0" indent="0" algn="l" rtl="0">
              <a:spcBef>
                <a:spcPts val="0"/>
              </a:spcBef>
              <a:spcAft>
                <a:spcPts val="0"/>
              </a:spcAft>
              <a:buSzPts val="1200"/>
              <a:buNone/>
            </a:pPr>
            <a:endParaRPr sz="1000" b="1" dirty="0">
              <a:solidFill>
                <a:srgbClr val="7030A0"/>
              </a:solidFill>
              <a:latin typeface="Calibri" panose="020F0502020204030204" pitchFamily="34" charset="0"/>
              <a:cs typeface="Calibri" panose="020F0502020204030204" pitchFamily="34" charset="0"/>
            </a:endParaRPr>
          </a:p>
          <a:p>
            <a:pPr marL="0" lvl="0" indent="0" algn="r" rtl="1">
              <a:spcBef>
                <a:spcPts val="0"/>
              </a:spcBef>
              <a:spcAft>
                <a:spcPts val="0"/>
              </a:spcAft>
              <a:buSzPts val="1200"/>
              <a:buNone/>
            </a:pPr>
            <a:r>
              <a:rPr lang="ar-JO" sz="2000" b="1" dirty="0">
                <a:solidFill>
                  <a:srgbClr val="C13F3F"/>
                </a:solidFill>
                <a:latin typeface="Calibri" panose="020F0502020204030204" pitchFamily="34" charset="0"/>
                <a:cs typeface="Calibri" panose="020F0502020204030204" pitchFamily="34" charset="0"/>
              </a:rPr>
              <a:t>2مین سوال:</a:t>
            </a:r>
            <a:r>
              <a:rPr lang="en-US" dirty="0">
                <a:solidFill>
                  <a:srgbClr val="C13F3F"/>
                </a:solidFill>
                <a:latin typeface="Calibri" panose="020F0502020204030204" pitchFamily="34" charset="0"/>
                <a:cs typeface="Calibri" panose="020F0502020204030204" pitchFamily="34" charset="0"/>
              </a:rPr>
              <a:t> </a:t>
            </a:r>
            <a:r>
              <a:rPr lang="ar-JO" sz="2000" b="1" dirty="0">
                <a:solidFill>
                  <a:srgbClr val="C13F3F"/>
                </a:solidFill>
                <a:latin typeface="Calibri" panose="020F0502020204030204" pitchFamily="34" charset="0"/>
                <a:cs typeface="Calibri" panose="020F0502020204030204" pitchFamily="34" charset="0"/>
              </a:rPr>
              <a:t>آیا این جامعه از "قرار گرفتن در یک حوزه واحد برای داشتن یک نمایندگی کارآمد و عادلانه" فایده می‌برد؟</a:t>
            </a:r>
            <a:r>
              <a:rPr lang="en-US" sz="2000" b="1" dirty="0">
                <a:solidFill>
                  <a:srgbClr val="C13F3F"/>
                </a:solidFill>
                <a:latin typeface="Calibri" panose="020F0502020204030204" pitchFamily="34" charset="0"/>
                <a:cs typeface="Calibri" panose="020F0502020204030204" pitchFamily="34" charset="0"/>
              </a:rPr>
              <a:t> </a:t>
            </a:r>
          </a:p>
          <a:p>
            <a:pPr marL="777240" lvl="0" indent="-37846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یا داشتن چندین نماینده برایش موثرتر است؟</a:t>
            </a:r>
          </a:p>
        </p:txBody>
      </p:sp>
      <p:sp>
        <p:nvSpPr>
          <p:cNvPr id="165" name="Google Shape;165;p5"/>
          <p:cNvSpPr txBox="1"/>
          <p:nvPr/>
        </p:nvSpPr>
        <p:spPr>
          <a:xfrm>
            <a:off x="975900" y="5399300"/>
            <a:ext cx="7192200" cy="708000"/>
          </a:xfrm>
          <a:prstGeom prst="rect">
            <a:avLst/>
          </a:prstGeom>
          <a:solidFill>
            <a:srgbClr val="EEF2F7"/>
          </a:solidFill>
          <a:ln>
            <a:noFill/>
          </a:ln>
        </p:spPr>
        <p:txBody>
          <a:bodyPr spcFirstLastPara="1" wrap="square" lIns="91425" tIns="45700" rIns="91425" bIns="45700" anchor="t" anchorCtr="0">
            <a:spAutoFit/>
          </a:bodyPr>
          <a:lstStyle/>
          <a:p>
            <a:pPr marL="0" marR="0" lvl="0" indent="0" algn="ctr" rtl="1">
              <a:spcBef>
                <a:spcPts val="0"/>
              </a:spcBef>
              <a:spcAft>
                <a:spcPts val="0"/>
              </a:spcAft>
              <a:buNone/>
            </a:pPr>
            <a:r>
              <a:rPr lang="en-US" sz="2000" strike="noStrike" cap="none">
                <a:solidFill>
                  <a:srgbClr val="002060"/>
                </a:solidFill>
                <a:latin typeface="Garamond"/>
                <a:ea typeface="Garamond"/>
                <a:cs typeface="Garamond"/>
                <a:sym typeface="Garamond"/>
              </a:rPr>
              <a:t> </a:t>
            </a:r>
            <a:r>
              <a:rPr lang="ar-JO" sz="2000" u="none" strike="noStrike" cap="none">
                <a:solidFill>
                  <a:srgbClr val="002060"/>
                </a:solidFill>
                <a:latin typeface="Garamond"/>
                <a:ea typeface="Garamond"/>
                <a:cs typeface="Garamond"/>
                <a:sym typeface="Garamond"/>
              </a:rPr>
              <a:t>تعاریف جوامع هدف </a:t>
            </a:r>
            <a:r>
              <a:rPr lang="ar-JO" sz="2000" u="sng" strike="noStrike" cap="none">
                <a:solidFill>
                  <a:srgbClr val="002060"/>
                </a:solidFill>
                <a:latin typeface="Garamond"/>
                <a:ea typeface="Garamond"/>
                <a:cs typeface="Garamond"/>
                <a:sym typeface="Garamond"/>
              </a:rPr>
              <a:t>نمی‌تواند </a:t>
            </a:r>
            <a:r>
              <a:rPr lang="ar-JO" sz="2000" u="none" strike="noStrike" cap="none">
                <a:solidFill>
                  <a:srgbClr val="002060"/>
                </a:solidFill>
                <a:latin typeface="Garamond"/>
                <a:ea typeface="Garamond"/>
                <a:cs typeface="Garamond"/>
                <a:sym typeface="Garamond"/>
              </a:rPr>
              <a:t> بشمول روابط با احزاب سیاسی، صاحبان منصب یا نامزدهای انتخاباتی باشد.</a:t>
            </a:r>
          </a:p>
        </p:txBody>
      </p:sp>
      <p:sp>
        <p:nvSpPr>
          <p:cNvPr id="166" name="Google Shape;166;p5"/>
          <p:cNvSpPr txBox="1">
            <a:spLocks noGrp="1"/>
          </p:cNvSpPr>
          <p:nvPr>
            <p:ph type="sldNum" idx="12"/>
          </p:nvPr>
        </p:nvSpPr>
        <p:spPr>
          <a:xfrm>
            <a:off x="8600536" y="6360317"/>
            <a:ext cx="533400" cy="497700"/>
          </a:xfrm>
          <a:prstGeom prst="rect">
            <a:avLst/>
          </a:prstGeom>
          <a:solidFill>
            <a:srgbClr val="D92121"/>
          </a:solidFill>
          <a:ln>
            <a:noFill/>
          </a:ln>
        </p:spPr>
        <p:txBody>
          <a:bodyPr spcFirstLastPara="1" wrap="square" lIns="91425" tIns="45700" rIns="91425" bIns="45700" anchor="ctr" anchorCtr="0">
            <a:normAutofit/>
          </a:bodyPr>
          <a:lstStyle/>
          <a:p>
            <a:pPr marL="0" lvl="0" indent="0" algn="ctr" rtl="1">
              <a:spcBef>
                <a:spcPts val="0"/>
              </a:spcBef>
              <a:spcAft>
                <a:spcPts val="0"/>
              </a:spcAft>
              <a:buNone/>
            </a:pPr>
            <a:fld id="{00000000-1234-1234-1234-123412341234}" type="slidenum">
              <a:rPr lang="en-US"/>
              <a:t>6</a:t>
            </a:fld>
            <a:endParaRPr lang="en-US"/>
          </a:p>
        </p:txBody>
      </p:sp>
      <p:cxnSp>
        <p:nvCxnSpPr>
          <p:cNvPr id="167" name="Google Shape;167;p5"/>
          <p:cNvCxnSpPr/>
          <p:nvPr/>
        </p:nvCxnSpPr>
        <p:spPr>
          <a:xfrm>
            <a:off x="3057000" y="1464513"/>
            <a:ext cx="3030000" cy="13500"/>
          </a:xfrm>
          <a:prstGeom prst="straightConnector1">
            <a:avLst/>
          </a:prstGeom>
          <a:noFill/>
          <a:ln w="9525" cap="flat" cmpd="sng">
            <a:solidFill>
              <a:srgbClr val="002060"/>
            </a:solidFill>
            <a:prstDash val="solid"/>
            <a:round/>
            <a:headEnd type="none" w="med" len="med"/>
            <a:tailEnd type="none" w="med" len="med"/>
          </a:ln>
        </p:spPr>
      </p:cxnSp>
      <p:sp>
        <p:nvSpPr>
          <p:cNvPr id="168" name="Google Shape;168;p5"/>
          <p:cNvSpPr txBox="1">
            <a:spLocks noGrp="1"/>
          </p:cNvSpPr>
          <p:nvPr>
            <p:ph type="dt" idx="10"/>
          </p:nvPr>
        </p:nvSpPr>
        <p:spPr>
          <a:xfrm>
            <a:off x="7010400" y="6360318"/>
            <a:ext cx="1590000" cy="4977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None/>
            </a:pPr>
            <a:r>
              <a:rPr lang="ar-JO" dirty="0">
                <a:solidFill>
                  <a:srgbClr val="002060"/>
                </a:solidFill>
              </a:rPr>
              <a:t>14 جولای، 2021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5"/>
          <p:cNvSpPr txBox="1">
            <a:spLocks noGrp="1"/>
          </p:cNvSpPr>
          <p:nvPr>
            <p:ph type="title"/>
          </p:nvPr>
        </p:nvSpPr>
        <p:spPr>
          <a:xfrm>
            <a:off x="5103" y="152974"/>
            <a:ext cx="9133800" cy="1143000"/>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3240"/>
              <a:buFont typeface="Garamond"/>
              <a:buNone/>
            </a:pPr>
            <a:r>
              <a:rPr lang="ar-JO" sz="3640" b="1" dirty="0">
                <a:latin typeface="Calibri" panose="020F0502020204030204" pitchFamily="34" charset="0"/>
                <a:cs typeface="Calibri" panose="020F0502020204030204" pitchFamily="34" charset="0"/>
              </a:rPr>
              <a:t>محلات / جوامع احتمالی</a:t>
            </a:r>
          </a:p>
        </p:txBody>
      </p:sp>
      <p:sp>
        <p:nvSpPr>
          <p:cNvPr id="166" name="Google Shape;166;p5"/>
          <p:cNvSpPr txBox="1">
            <a:spLocks noGrp="1"/>
          </p:cNvSpPr>
          <p:nvPr>
            <p:ph type="sldNum" idx="12"/>
          </p:nvPr>
        </p:nvSpPr>
        <p:spPr>
          <a:xfrm>
            <a:off x="8600536" y="6360317"/>
            <a:ext cx="533400" cy="497700"/>
          </a:xfrm>
          <a:prstGeom prst="rect">
            <a:avLst/>
          </a:prstGeom>
          <a:solidFill>
            <a:srgbClr val="D92121"/>
          </a:solidFill>
          <a:ln>
            <a:noFill/>
          </a:ln>
        </p:spPr>
        <p:txBody>
          <a:bodyPr spcFirstLastPara="1" wrap="square" lIns="91425" tIns="45700" rIns="91425" bIns="45700" anchor="ctr" anchorCtr="0">
            <a:normAutofit/>
          </a:bodyPr>
          <a:lstStyle/>
          <a:p>
            <a:pPr marL="0" lvl="0" indent="0" algn="ctr" rtl="1">
              <a:spcBef>
                <a:spcPts val="0"/>
              </a:spcBef>
              <a:spcAft>
                <a:spcPts val="0"/>
              </a:spcAft>
              <a:buNone/>
            </a:pPr>
            <a:fld id="{00000000-1234-1234-1234-123412341234}" type="slidenum">
              <a:rPr lang="en-US"/>
              <a:t>7</a:t>
            </a:fld>
            <a:endParaRPr lang="en-US"/>
          </a:p>
        </p:txBody>
      </p:sp>
      <p:sp>
        <p:nvSpPr>
          <p:cNvPr id="168" name="Google Shape;168;p5"/>
          <p:cNvSpPr txBox="1">
            <a:spLocks noGrp="1"/>
          </p:cNvSpPr>
          <p:nvPr>
            <p:ph type="dt" idx="10"/>
          </p:nvPr>
        </p:nvSpPr>
        <p:spPr>
          <a:xfrm>
            <a:off x="7010400" y="6360318"/>
            <a:ext cx="1590000" cy="4977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None/>
            </a:pPr>
            <a:r>
              <a:rPr lang="ar-JO" dirty="0">
                <a:solidFill>
                  <a:srgbClr val="002060"/>
                </a:solidFill>
              </a:rPr>
              <a:t>14 جولای، 2021</a:t>
            </a:r>
          </a:p>
        </p:txBody>
      </p:sp>
      <p:pic>
        <p:nvPicPr>
          <p:cNvPr id="2" name="Picture 1">
            <a:extLst>
              <a:ext uri="{FF2B5EF4-FFF2-40B4-BE49-F238E27FC236}">
                <a16:creationId xmlns:a16="http://schemas.microsoft.com/office/drawing/2014/main" id="{2A102996-E23E-4961-9C53-B8E695767C2D}"/>
              </a:ext>
            </a:extLst>
          </p:cNvPr>
          <p:cNvPicPr>
            <a:picLocks noChangeAspect="1"/>
          </p:cNvPicPr>
          <p:nvPr/>
        </p:nvPicPr>
        <p:blipFill>
          <a:blip r:embed="rId3"/>
          <a:stretch>
            <a:fillRect/>
          </a:stretch>
        </p:blipFill>
        <p:spPr>
          <a:xfrm>
            <a:off x="1352752" y="1295974"/>
            <a:ext cx="6607830" cy="4671736"/>
          </a:xfrm>
          <a:prstGeom prst="rect">
            <a:avLst/>
          </a:prstGeom>
        </p:spPr>
      </p:pic>
    </p:spTree>
    <p:extLst>
      <p:ext uri="{BB962C8B-B14F-4D97-AF65-F5344CB8AC3E}">
        <p14:creationId xmlns:p14="http://schemas.microsoft.com/office/powerpoint/2010/main" val="2874535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6"/>
          <p:cNvSpPr txBox="1">
            <a:spLocks noGrp="1"/>
          </p:cNvSpPr>
          <p:nvPr>
            <p:ph type="title"/>
          </p:nvPr>
        </p:nvSpPr>
        <p:spPr>
          <a:xfrm>
            <a:off x="5088" y="375819"/>
            <a:ext cx="9133800" cy="9906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3600"/>
              <a:buFont typeface="Garamond"/>
              <a:buNone/>
            </a:pPr>
            <a:r>
              <a:rPr lang="ar-JO" b="1" dirty="0">
                <a:latin typeface="Calibri" panose="020F0502020204030204" pitchFamily="34" charset="0"/>
                <a:cs typeface="Calibri" panose="020F0502020204030204" pitchFamily="34" charset="0"/>
              </a:rPr>
              <a:t>فراتر از محلات:</a:t>
            </a:r>
            <a:r>
              <a:rPr lang="en-US" b="1" dirty="0">
                <a:latin typeface="Calibri" panose="020F0502020204030204" pitchFamily="34" charset="0"/>
                <a:cs typeface="Calibri" panose="020F0502020204030204" pitchFamily="34" charset="0"/>
              </a:rPr>
              <a:t> </a:t>
            </a:r>
            <a:r>
              <a:rPr lang="ar-JO" b="1" dirty="0">
                <a:latin typeface="Calibri" panose="020F0502020204030204" pitchFamily="34" charset="0"/>
                <a:cs typeface="Calibri" panose="020F0502020204030204" pitchFamily="34" charset="0"/>
              </a:rPr>
              <a:t>جوامع</a:t>
            </a:r>
          </a:p>
        </p:txBody>
      </p:sp>
      <p:sp>
        <p:nvSpPr>
          <p:cNvPr id="174" name="Google Shape;174;p6"/>
          <p:cNvSpPr txBox="1">
            <a:spLocks noGrp="1"/>
          </p:cNvSpPr>
          <p:nvPr>
            <p:ph type="body" idx="1"/>
          </p:nvPr>
        </p:nvSpPr>
        <p:spPr>
          <a:xfrm>
            <a:off x="761850" y="1816850"/>
            <a:ext cx="7620300" cy="4011900"/>
          </a:xfrm>
          <a:prstGeom prst="rect">
            <a:avLst/>
          </a:prstGeom>
          <a:noFill/>
          <a:ln>
            <a:noFill/>
          </a:ln>
        </p:spPr>
        <p:txBody>
          <a:bodyPr spcFirstLastPara="1" wrap="square" lIns="91425" tIns="45700" rIns="91425" bIns="45700" anchor="t" anchorCtr="0">
            <a:normAutofit/>
          </a:bodyPr>
          <a:lstStyle/>
          <a:p>
            <a:pPr marL="0" lvl="0" indent="0" algn="r" rtl="1">
              <a:spcBef>
                <a:spcPts val="0"/>
              </a:spcBef>
              <a:spcAft>
                <a:spcPts val="0"/>
              </a:spcAft>
              <a:buSzPts val="1080"/>
              <a:buNone/>
            </a:pPr>
            <a:r>
              <a:rPr lang="ar-JO" sz="2000" dirty="0">
                <a:solidFill>
                  <a:srgbClr val="002060"/>
                </a:solidFill>
                <a:latin typeface="Calibri" panose="020F0502020204030204" pitchFamily="34" charset="0"/>
                <a:cs typeface="Calibri" panose="020F0502020204030204" pitchFamily="34" charset="0"/>
              </a:rPr>
              <a:t>طبق قانون انتخابات کالیفرنیا، "جامعه هدف" در قسمت ‌حوزه‌بندی و ‌حوزه‌بندی مجدد شهرها و ولسوالی‌ها تعریف خاصی دارد:</a:t>
            </a:r>
          </a:p>
          <a:p>
            <a:pPr marL="0" lvl="0" indent="0" algn="l" rtl="0">
              <a:spcBef>
                <a:spcPts val="700"/>
              </a:spcBef>
              <a:spcAft>
                <a:spcPts val="0"/>
              </a:spcAft>
              <a:buSzPts val="1080"/>
              <a:buNone/>
            </a:pPr>
            <a:endParaRPr sz="1000" dirty="0">
              <a:latin typeface="Calibri" panose="020F0502020204030204" pitchFamily="34" charset="0"/>
              <a:cs typeface="Calibri" panose="020F0502020204030204" pitchFamily="34" charset="0"/>
            </a:endParaRPr>
          </a:p>
          <a:p>
            <a:pPr marL="0" lvl="1" indent="0" algn="r" rtl="1">
              <a:spcBef>
                <a:spcPts val="550"/>
              </a:spcBef>
              <a:spcAft>
                <a:spcPts val="0"/>
              </a:spcAft>
              <a:buSzPts val="1400"/>
              <a:buNone/>
            </a:pPr>
            <a:r>
              <a:rPr lang="ar-JO" sz="2000" dirty="0">
                <a:solidFill>
                  <a:srgbClr val="C13F3F"/>
                </a:solidFill>
                <a:latin typeface="Calibri" panose="020F0502020204030204" pitchFamily="34" charset="0"/>
                <a:cs typeface="Calibri" panose="020F0502020204030204" pitchFamily="34" charset="0"/>
              </a:rPr>
              <a:t>"جامعه هدف" به گروپی از مردم گفته می‌شود که دارای منافع اجتماعی و اقتصادی مشترک هستند </a:t>
            </a:r>
            <a:r>
              <a:rPr lang="ar-JO" sz="2000" b="1" u="sng" dirty="0">
                <a:solidFill>
                  <a:srgbClr val="C13F3F"/>
                </a:solidFill>
                <a:latin typeface="Calibri" panose="020F0502020204030204" pitchFamily="34" charset="0"/>
                <a:cs typeface="Calibri" panose="020F0502020204030204" pitchFamily="34" charset="0"/>
              </a:rPr>
              <a:t>و برای داشتن نمایندگی کارآمد و عادلانه باید در یک حوزه انتخاباتی واحد گنجانده شوند</a:t>
            </a:r>
            <a:r>
              <a:rPr lang="ar-JO" sz="2000" b="1" dirty="0">
                <a:solidFill>
                  <a:srgbClr val="C13F3F"/>
                </a:solidFill>
                <a:latin typeface="Calibri" panose="020F0502020204030204" pitchFamily="34" charset="0"/>
                <a:cs typeface="Calibri" panose="020F0502020204030204" pitchFamily="34" charset="0"/>
              </a:rPr>
              <a:t>.</a:t>
            </a:r>
            <a:r>
              <a:rPr lang="en-US" sz="2000" dirty="0">
                <a:latin typeface="Calibri" panose="020F0502020204030204" pitchFamily="34" charset="0"/>
                <a:cs typeface="Calibri" panose="020F0502020204030204" pitchFamily="34" charset="0"/>
              </a:rPr>
              <a:t> </a:t>
            </a:r>
          </a:p>
          <a:p>
            <a:pPr marL="0" lvl="1" indent="0" algn="l" rtl="0">
              <a:spcBef>
                <a:spcPts val="550"/>
              </a:spcBef>
              <a:spcAft>
                <a:spcPts val="0"/>
              </a:spcAft>
              <a:buSzPts val="1400"/>
              <a:buNone/>
            </a:pPr>
            <a:endParaRPr sz="1000" dirty="0">
              <a:solidFill>
                <a:srgbClr val="002060"/>
              </a:solidFill>
              <a:latin typeface="Calibri" panose="020F0502020204030204" pitchFamily="34" charset="0"/>
              <a:cs typeface="Calibri" panose="020F0502020204030204" pitchFamily="34" charset="0"/>
            </a:endParaRPr>
          </a:p>
          <a:p>
            <a:pPr marL="0" lvl="1" indent="0" algn="r" rtl="1">
              <a:spcBef>
                <a:spcPts val="550"/>
              </a:spcBef>
              <a:spcAft>
                <a:spcPts val="0"/>
              </a:spcAft>
              <a:buSzPts val="1400"/>
              <a:buNone/>
            </a:pPr>
            <a:r>
              <a:rPr lang="ar-JO" sz="2000" dirty="0">
                <a:solidFill>
                  <a:srgbClr val="002060"/>
                </a:solidFill>
                <a:latin typeface="Calibri" panose="020F0502020204030204" pitchFamily="34" charset="0"/>
                <a:cs typeface="Calibri" panose="020F0502020204030204" pitchFamily="34" charset="0"/>
              </a:rPr>
              <a:t>جوامع هدف بشمول روابط با احزاب سیاسی، صاحبان منصب یا نامزدهای سیاسی نمی‌شوند.</a:t>
            </a:r>
          </a:p>
          <a:p>
            <a:pPr marL="0" lvl="1" indent="0" algn="r" rtl="1">
              <a:spcBef>
                <a:spcPts val="550"/>
              </a:spcBef>
              <a:spcAft>
                <a:spcPts val="0"/>
              </a:spcAft>
              <a:buSzPts val="980"/>
              <a:buNone/>
            </a:pPr>
            <a:r>
              <a:rPr lang="en-001" sz="1400" dirty="0">
                <a:solidFill>
                  <a:srgbClr val="002060"/>
                </a:solidFill>
                <a:latin typeface="Calibri" panose="020F0502020204030204" pitchFamily="34" charset="0"/>
                <a:cs typeface="Calibri" panose="020F0502020204030204" pitchFamily="34" charset="0"/>
              </a:rPr>
              <a:t>(</a:t>
            </a:r>
            <a:r>
              <a:rPr lang="en-US" sz="1400" dirty="0">
                <a:solidFill>
                  <a:srgbClr val="002060"/>
                </a:solidFill>
                <a:latin typeface="Calibri" panose="020F0502020204030204" pitchFamily="34" charset="0"/>
                <a:cs typeface="Calibri" panose="020F0502020204030204" pitchFamily="34" charset="0"/>
              </a:rPr>
              <a:t>emphasis added)</a:t>
            </a:r>
          </a:p>
          <a:p>
            <a:pPr marL="0" lvl="0" indent="0" algn="l" rtl="0">
              <a:spcBef>
                <a:spcPts val="700"/>
              </a:spcBef>
              <a:spcAft>
                <a:spcPts val="0"/>
              </a:spcAft>
              <a:buSzPts val="960"/>
              <a:buNone/>
            </a:pPr>
            <a:endParaRPr sz="1600" dirty="0">
              <a:latin typeface="Calibri" panose="020F0502020204030204" pitchFamily="34" charset="0"/>
              <a:cs typeface="Calibri" panose="020F0502020204030204" pitchFamily="34" charset="0"/>
            </a:endParaRPr>
          </a:p>
        </p:txBody>
      </p:sp>
      <p:sp>
        <p:nvSpPr>
          <p:cNvPr id="175" name="Google Shape;175;p6"/>
          <p:cNvSpPr txBox="1">
            <a:spLocks noGrp="1"/>
          </p:cNvSpPr>
          <p:nvPr>
            <p:ph type="sldNum" idx="12"/>
          </p:nvPr>
        </p:nvSpPr>
        <p:spPr>
          <a:xfrm>
            <a:off x="8600536" y="6360317"/>
            <a:ext cx="533400" cy="497683"/>
          </a:xfrm>
          <a:prstGeom prst="rect">
            <a:avLst/>
          </a:prstGeom>
          <a:solidFill>
            <a:srgbClr val="D92121"/>
          </a:solidFill>
          <a:ln>
            <a:noFill/>
          </a:ln>
        </p:spPr>
        <p:txBody>
          <a:bodyPr spcFirstLastPara="1" wrap="square" lIns="91425" tIns="45700" rIns="91425" bIns="45700" anchor="ctr" anchorCtr="0">
            <a:normAutofit/>
          </a:bodyPr>
          <a:lstStyle/>
          <a:p>
            <a:pPr marL="0" lvl="0" indent="0" algn="ctr" rtl="1">
              <a:spcBef>
                <a:spcPts val="0"/>
              </a:spcBef>
              <a:spcAft>
                <a:spcPts val="0"/>
              </a:spcAft>
              <a:buNone/>
            </a:pPr>
            <a:fld id="{00000000-1234-1234-1234-123412341234}" type="slidenum">
              <a:rPr lang="en-US"/>
              <a:t>8</a:t>
            </a:fld>
            <a:endParaRPr lang="en-US"/>
          </a:p>
        </p:txBody>
      </p:sp>
      <p:cxnSp>
        <p:nvCxnSpPr>
          <p:cNvPr id="176" name="Google Shape;176;p6"/>
          <p:cNvCxnSpPr/>
          <p:nvPr/>
        </p:nvCxnSpPr>
        <p:spPr>
          <a:xfrm>
            <a:off x="3057000" y="1366425"/>
            <a:ext cx="3030000" cy="13500"/>
          </a:xfrm>
          <a:prstGeom prst="straightConnector1">
            <a:avLst/>
          </a:prstGeom>
          <a:noFill/>
          <a:ln w="9525" cap="flat" cmpd="sng">
            <a:solidFill>
              <a:srgbClr val="002060"/>
            </a:solidFill>
            <a:prstDash val="solid"/>
            <a:round/>
            <a:headEnd type="none" w="med" len="med"/>
            <a:tailEnd type="none" w="med" len="med"/>
          </a:ln>
        </p:spPr>
      </p:cxnSp>
      <p:sp>
        <p:nvSpPr>
          <p:cNvPr id="177" name="Google Shape;177;p6"/>
          <p:cNvSpPr txBox="1">
            <a:spLocks noGrp="1"/>
          </p:cNvSpPr>
          <p:nvPr>
            <p:ph type="dt" idx="10"/>
          </p:nvPr>
        </p:nvSpPr>
        <p:spPr>
          <a:xfrm>
            <a:off x="7010400" y="6360318"/>
            <a:ext cx="1590000" cy="4977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None/>
            </a:pPr>
            <a:r>
              <a:rPr lang="ar-JO" dirty="0">
                <a:solidFill>
                  <a:srgbClr val="002060"/>
                </a:solidFill>
              </a:rPr>
              <a:t>14 جولای، 2021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14"/>
          <p:cNvSpPr txBox="1">
            <a:spLocks noGrp="1"/>
          </p:cNvSpPr>
          <p:nvPr>
            <p:ph type="title"/>
          </p:nvPr>
        </p:nvSpPr>
        <p:spPr>
          <a:xfrm>
            <a:off x="304800" y="304800"/>
            <a:ext cx="8461200" cy="990600"/>
          </a:xfrm>
          <a:prstGeom prst="rect">
            <a:avLst/>
          </a:prstGeom>
          <a:noFill/>
          <a:ln>
            <a:noFill/>
          </a:ln>
        </p:spPr>
        <p:txBody>
          <a:bodyPr spcFirstLastPara="1" wrap="square" lIns="91425" tIns="45700" rIns="91425" bIns="45700" anchor="ctr" anchorCtr="0">
            <a:normAutofit/>
          </a:bodyPr>
          <a:lstStyle/>
          <a:p>
            <a:pPr marL="0" lvl="0" indent="0" algn="ctr" rtl="1">
              <a:spcBef>
                <a:spcPts val="0"/>
              </a:spcBef>
              <a:spcAft>
                <a:spcPts val="0"/>
              </a:spcAft>
              <a:buClr>
                <a:schemeClr val="dk1"/>
              </a:buClr>
              <a:buSzPts val="3600"/>
              <a:buFont typeface="Garamond"/>
              <a:buNone/>
            </a:pPr>
            <a:r>
              <a:rPr lang="ar-JO" b="1" dirty="0">
                <a:latin typeface="Calibri" panose="020F0502020204030204" pitchFamily="34" charset="0"/>
                <a:cs typeface="Calibri" panose="020F0502020204030204" pitchFamily="34" charset="0"/>
              </a:rPr>
              <a:t>جلسات سوال و جواب عمومی </a:t>
            </a:r>
            <a:r>
              <a:rPr lang="fa-IR" b="1" dirty="0">
                <a:latin typeface="Calibri" panose="020F0502020204030204" pitchFamily="34" charset="0"/>
                <a:cs typeface="Calibri" panose="020F0502020204030204" pitchFamily="34" charset="0"/>
              </a:rPr>
              <a:t>و</a:t>
            </a:r>
            <a:r>
              <a:rPr lang="ar-JO" b="1" dirty="0">
                <a:latin typeface="Calibri" panose="020F0502020204030204" pitchFamily="34" charset="0"/>
                <a:cs typeface="Calibri" panose="020F0502020204030204" pitchFamily="34" charset="0"/>
              </a:rPr>
              <a:t> بحث</a:t>
            </a:r>
          </a:p>
        </p:txBody>
      </p:sp>
      <p:sp>
        <p:nvSpPr>
          <p:cNvPr id="259" name="Google Shape;259;p14"/>
          <p:cNvSpPr txBox="1">
            <a:spLocks noGrp="1"/>
          </p:cNvSpPr>
          <p:nvPr>
            <p:ph type="sldNum" idx="4294967295"/>
          </p:nvPr>
        </p:nvSpPr>
        <p:spPr>
          <a:xfrm>
            <a:off x="8600536" y="6360317"/>
            <a:ext cx="533400" cy="497683"/>
          </a:xfrm>
          <a:prstGeom prst="rect">
            <a:avLst/>
          </a:prstGeom>
          <a:solidFill>
            <a:srgbClr val="D92121"/>
          </a:solid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L="0" marR="0" lvl="0"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1pPr>
            <a:lvl2pPr marL="0" marR="0" lvl="1"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2pPr>
            <a:lvl3pPr marL="0" marR="0" lvl="2"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3pPr>
            <a:lvl4pPr marL="0" marR="0" lvl="3"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4pPr>
            <a:lvl5pPr marL="0" marR="0" lvl="4"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5pPr>
            <a:lvl6pPr marL="0" marR="0" lvl="5"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6pPr>
            <a:lvl7pPr marL="0" marR="0" lvl="6"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7pPr>
            <a:lvl8pPr marL="0" marR="0" lvl="7"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8pPr>
            <a:lvl9pPr marL="0" marR="0" lvl="8" indent="0" algn="ctr" rtl="1">
              <a:lnSpc>
                <a:spcPct val="100000"/>
              </a:lnSpc>
              <a:spcBef>
                <a:spcPts val="0"/>
              </a:spcBef>
              <a:spcAft>
                <a:spcPts val="0"/>
              </a:spcAft>
              <a:buClr>
                <a:srgbClr val="000000"/>
              </a:buClr>
              <a:buFont typeface="Arial"/>
              <a:buNone/>
              <a:defRPr sz="1400" b="1" i="0" u="none" strike="noStrike" cap="none">
                <a:solidFill>
                  <a:srgbClr val="FFFFFF"/>
                </a:solidFill>
                <a:latin typeface="Twentieth Century"/>
                <a:ea typeface="Twentieth Century"/>
                <a:cs typeface="Twentieth Century"/>
                <a:sym typeface="Twentieth Century"/>
              </a:defRPr>
            </a:lvl9pPr>
          </a:lstStyle>
          <a:p>
            <a:pPr marL="0" lvl="0" indent="0" algn="ctr" rtl="1">
              <a:spcBef>
                <a:spcPts val="0"/>
              </a:spcBef>
              <a:spcAft>
                <a:spcPts val="0"/>
              </a:spcAft>
              <a:buNone/>
            </a:pPr>
            <a:fld id="{00000000-1234-1234-1234-123412341234}" type="slidenum">
              <a:rPr lang="en-US" smtClean="0">
                <a:latin typeface="Cambria" panose="02040503050406030204" pitchFamily="18" charset="0"/>
                <a:ea typeface="Cambria" panose="02040503050406030204" pitchFamily="18" charset="0"/>
              </a:rPr>
              <a:pPr marL="0" lvl="0" indent="0" algn="ctr" rtl="0">
                <a:spcBef>
                  <a:spcPts val="0"/>
                </a:spcBef>
                <a:spcAft>
                  <a:spcPts val="0"/>
                </a:spcAft>
                <a:buNone/>
              </a:pPr>
              <a:t>9</a:t>
            </a:fld>
            <a:endParaRPr lang="en-US" dirty="0">
              <a:latin typeface="Cambria" panose="02040503050406030204" pitchFamily="18" charset="0"/>
              <a:ea typeface="Cambria" panose="02040503050406030204" pitchFamily="18" charset="0"/>
            </a:endParaRPr>
          </a:p>
        </p:txBody>
      </p:sp>
      <p:sp>
        <p:nvSpPr>
          <p:cNvPr id="258" name="Google Shape;258;p14"/>
          <p:cNvSpPr txBox="1">
            <a:spLocks noGrp="1"/>
          </p:cNvSpPr>
          <p:nvPr>
            <p:ph type="body" idx="1"/>
          </p:nvPr>
        </p:nvSpPr>
        <p:spPr>
          <a:xfrm>
            <a:off x="674700" y="1548821"/>
            <a:ext cx="7794600" cy="4699575"/>
          </a:xfrm>
          <a:prstGeom prst="rect">
            <a:avLst/>
          </a:prstGeom>
          <a:noFill/>
          <a:ln>
            <a:noFill/>
          </a:ln>
        </p:spPr>
        <p:txBody>
          <a:bodyPr spcFirstLastPara="1" wrap="square" lIns="91425" tIns="45700" rIns="91425" bIns="45700" anchor="t" anchorCtr="0">
            <a:normAutofit lnSpcReduction="10000"/>
          </a:bodyPr>
          <a:lstStyle/>
          <a:p>
            <a:pPr marL="0" lvl="0" indent="0" algn="r" rtl="1">
              <a:spcBef>
                <a:spcPts val="1000"/>
              </a:spcBef>
              <a:spcAft>
                <a:spcPts val="0"/>
              </a:spcAft>
              <a:buNone/>
            </a:pPr>
            <a:r>
              <a:rPr lang="ar-JO" sz="2400" b="1" dirty="0">
                <a:solidFill>
                  <a:srgbClr val="C13F3F"/>
                </a:solidFill>
                <a:latin typeface="Calibri" panose="020F0502020204030204" pitchFamily="34" charset="0"/>
                <a:cs typeface="Calibri" panose="020F0502020204030204" pitchFamily="34" charset="0"/>
              </a:rPr>
              <a:t>اسم ناحیه شما چیست و مرزهایش کدام است؟</a:t>
            </a:r>
          </a:p>
          <a:p>
            <a:pPr marL="0" lvl="0" indent="0" algn="l" rtl="0">
              <a:spcBef>
                <a:spcPts val="1000"/>
              </a:spcBef>
              <a:spcAft>
                <a:spcPts val="0"/>
              </a:spcAft>
              <a:buNone/>
            </a:pPr>
            <a:endParaRPr lang="en-US" sz="2400" b="1" dirty="0">
              <a:solidFill>
                <a:srgbClr val="C13F3F"/>
              </a:solidFill>
              <a:latin typeface="Calibri" panose="020F0502020204030204" pitchFamily="34" charset="0"/>
              <a:cs typeface="Calibri" panose="020F0502020204030204" pitchFamily="34" charset="0"/>
            </a:endParaRPr>
          </a:p>
          <a:p>
            <a:pPr marL="0" lvl="0" indent="0" algn="r" rtl="1">
              <a:spcBef>
                <a:spcPts val="1000"/>
              </a:spcBef>
              <a:spcAft>
                <a:spcPts val="0"/>
              </a:spcAft>
              <a:buNone/>
            </a:pPr>
            <a:r>
              <a:rPr lang="ar-JO" sz="2400" b="1" dirty="0">
                <a:solidFill>
                  <a:srgbClr val="C13F3F"/>
                </a:solidFill>
                <a:latin typeface="Calibri" panose="020F0502020204030204" pitchFamily="34" charset="0"/>
                <a:cs typeface="Calibri" panose="020F0502020204030204" pitchFamily="34" charset="0"/>
              </a:rPr>
              <a:t>منطقه‌های مهم شهر کدام‌اند و کدام مرزها را دارند؟</a:t>
            </a:r>
          </a:p>
          <a:p>
            <a:pPr marL="0" lvl="0" indent="0" algn="l" rtl="0">
              <a:spcBef>
                <a:spcPts val="1000"/>
              </a:spcBef>
              <a:spcAft>
                <a:spcPts val="1000"/>
              </a:spcAft>
              <a:buNone/>
            </a:pPr>
            <a:endParaRPr lang="en-US" sz="2400" b="1" dirty="0">
              <a:solidFill>
                <a:srgbClr val="C13F3F"/>
              </a:solidFill>
              <a:latin typeface="Calibri" panose="020F0502020204030204" pitchFamily="34" charset="0"/>
              <a:cs typeface="Calibri" panose="020F0502020204030204" pitchFamily="34" charset="0"/>
            </a:endParaRPr>
          </a:p>
          <a:p>
            <a:pPr marL="0" lvl="0" indent="0" algn="r" rtl="1">
              <a:spcBef>
                <a:spcPts val="1000"/>
              </a:spcBef>
              <a:spcAft>
                <a:spcPts val="1000"/>
              </a:spcAft>
              <a:buNone/>
            </a:pPr>
            <a:r>
              <a:rPr lang="ar-JO" sz="2400" b="1" dirty="0">
                <a:solidFill>
                  <a:srgbClr val="C13F3F"/>
                </a:solidFill>
                <a:latin typeface="Calibri" panose="020F0502020204030204" pitchFamily="34" charset="0"/>
                <a:cs typeface="Calibri" panose="020F0502020204030204" pitchFamily="34" charset="0"/>
              </a:rPr>
              <a:t>جوامع مهم شهر ال کاجون کدامند؟</a:t>
            </a:r>
          </a:p>
          <a:p>
            <a:pPr marL="777240" lvl="0" indent="-378460" algn="r" rtl="1">
              <a:spcBef>
                <a:spcPts val="700"/>
              </a:spcBef>
              <a:spcAft>
                <a:spcPts val="0"/>
              </a:spcAft>
              <a:buClr>
                <a:srgbClr val="002060"/>
              </a:buClr>
              <a:buSzPts val="2000"/>
              <a:buFont typeface="Wingdings" pitchFamily="2" charset="2"/>
              <a:buChar char="§"/>
            </a:pPr>
            <a:r>
              <a:rPr lang="ar-JO" sz="2400" b="1" dirty="0">
                <a:solidFill>
                  <a:srgbClr val="C13F3F"/>
                </a:solidFill>
                <a:latin typeface="Calibri" panose="020F0502020204030204" pitchFamily="34" charset="0"/>
                <a:cs typeface="Calibri" panose="020F0502020204030204" pitchFamily="34" charset="0"/>
              </a:rPr>
              <a:t>	</a:t>
            </a:r>
            <a:r>
              <a:rPr lang="ar-JO" sz="2000" dirty="0">
                <a:solidFill>
                  <a:srgbClr val="002060"/>
                </a:solidFill>
                <a:latin typeface="Calibri" panose="020F0502020204030204" pitchFamily="34" charset="0"/>
                <a:cs typeface="Calibri" panose="020F0502020204030204" pitchFamily="34" charset="0"/>
              </a:rPr>
              <a:t>ناحیه جغرافیایی، به اضافه‌ی</a:t>
            </a:r>
          </a:p>
          <a:p>
            <a:pPr marL="777240" lvl="0" indent="-37846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مسائل و خصوصیات مشترک</a:t>
            </a:r>
          </a:p>
          <a:p>
            <a:pPr marL="1097280" lvl="1" indent="-317500" algn="r" rtl="1">
              <a:spcBef>
                <a:spcPts val="550"/>
              </a:spcBef>
              <a:spcAft>
                <a:spcPts val="0"/>
              </a:spcAft>
              <a:buClr>
                <a:srgbClr val="002060"/>
              </a:buClr>
              <a:buSzPts val="1800"/>
              <a:buFont typeface="Wingdings" pitchFamily="2" charset="2"/>
              <a:buChar char="§"/>
            </a:pPr>
            <a:r>
              <a:rPr lang="ar-JO" sz="1800" dirty="0">
                <a:solidFill>
                  <a:srgbClr val="002060"/>
                </a:solidFill>
                <a:latin typeface="Calibri" panose="020F0502020204030204" pitchFamily="34" charset="0"/>
                <a:cs typeface="Calibri" panose="020F0502020204030204" pitchFamily="34" charset="0"/>
              </a:rPr>
              <a:t>منافع اجتماعی یا اقتصادی مشترک</a:t>
            </a:r>
          </a:p>
          <a:p>
            <a:pPr marL="1097280" lvl="1" indent="-317500" algn="r" rtl="1">
              <a:spcBef>
                <a:spcPts val="550"/>
              </a:spcBef>
              <a:spcAft>
                <a:spcPts val="0"/>
              </a:spcAft>
              <a:buClr>
                <a:srgbClr val="002060"/>
              </a:buClr>
              <a:buSzPts val="1800"/>
              <a:buFont typeface="Wingdings" pitchFamily="2" charset="2"/>
              <a:buChar char="§"/>
            </a:pPr>
            <a:r>
              <a:rPr lang="ar-JO" sz="1800" dirty="0">
                <a:solidFill>
                  <a:srgbClr val="002060"/>
                </a:solidFill>
                <a:latin typeface="Calibri" panose="020F0502020204030204" pitchFamily="34" charset="0"/>
                <a:cs typeface="Calibri" panose="020F0502020204030204" pitchFamily="34" charset="0"/>
              </a:rPr>
              <a:t>تحت تاثیرپالیسی‌های ولسوالی</a:t>
            </a:r>
          </a:p>
          <a:p>
            <a:pPr marL="777240" lvl="0" indent="-378460" algn="r" rtl="1">
              <a:spcBef>
                <a:spcPts val="700"/>
              </a:spcBef>
              <a:spcAft>
                <a:spcPts val="0"/>
              </a:spcAft>
              <a:buClr>
                <a:srgbClr val="002060"/>
              </a:buClr>
              <a:buSzPts val="2000"/>
              <a:buFont typeface="Wingdings" pitchFamily="2" charset="2"/>
              <a:buChar char="§"/>
            </a:pPr>
            <a:r>
              <a:rPr lang="ar-JO" sz="2000" dirty="0">
                <a:solidFill>
                  <a:srgbClr val="002060"/>
                </a:solidFill>
                <a:latin typeface="Calibri" panose="020F0502020204030204" pitchFamily="34" charset="0"/>
                <a:cs typeface="Calibri" panose="020F0502020204030204" pitchFamily="34" charset="0"/>
              </a:rPr>
              <a:t>غیره مشخصه‌های وحدت بخش</a:t>
            </a:r>
          </a:p>
          <a:p>
            <a:pPr marL="0" lvl="0" indent="0" algn="l" rtl="0">
              <a:spcBef>
                <a:spcPts val="1000"/>
              </a:spcBef>
              <a:spcAft>
                <a:spcPts val="1000"/>
              </a:spcAft>
              <a:buNone/>
            </a:pPr>
            <a:endParaRPr lang="en-US" sz="2400" b="1" dirty="0">
              <a:solidFill>
                <a:srgbClr val="C13F3F"/>
              </a:solidFill>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marL="0" lvl="0" indent="0" algn="l" rtl="0">
              <a:spcBef>
                <a:spcPts val="1000"/>
              </a:spcBef>
              <a:spcAft>
                <a:spcPts val="1000"/>
              </a:spcAft>
              <a:buNone/>
            </a:pPr>
            <a:endParaRPr lang="en-US" sz="2400" b="1" dirty="0">
              <a:solidFill>
                <a:srgbClr val="C13F3F"/>
              </a:solidFill>
              <a:latin typeface="Calibri" panose="020F0502020204030204" pitchFamily="34" charset="0"/>
              <a:cs typeface="Calibri" panose="020F0502020204030204" pitchFamily="34" charset="0"/>
            </a:endParaRPr>
          </a:p>
        </p:txBody>
      </p:sp>
      <p:cxnSp>
        <p:nvCxnSpPr>
          <p:cNvPr id="260" name="Google Shape;260;p14"/>
          <p:cNvCxnSpPr/>
          <p:nvPr/>
        </p:nvCxnSpPr>
        <p:spPr>
          <a:xfrm>
            <a:off x="3057000" y="1295400"/>
            <a:ext cx="3030000" cy="13500"/>
          </a:xfrm>
          <a:prstGeom prst="straightConnector1">
            <a:avLst/>
          </a:prstGeom>
          <a:noFill/>
          <a:ln w="9525" cap="flat" cmpd="sng">
            <a:solidFill>
              <a:srgbClr val="002060"/>
            </a:solidFill>
            <a:prstDash val="solid"/>
            <a:round/>
            <a:headEnd type="none" w="med" len="med"/>
            <a:tailEnd type="none" w="med" len="med"/>
          </a:ln>
        </p:spPr>
      </p:cxnSp>
      <p:sp>
        <p:nvSpPr>
          <p:cNvPr id="261" name="Google Shape;261;p14"/>
          <p:cNvSpPr txBox="1">
            <a:spLocks noGrp="1"/>
          </p:cNvSpPr>
          <p:nvPr>
            <p:ph type="dt" idx="10"/>
          </p:nvPr>
        </p:nvSpPr>
        <p:spPr>
          <a:xfrm>
            <a:off x="7010400" y="6360318"/>
            <a:ext cx="1590136" cy="497682"/>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000000"/>
              </a:buClr>
              <a:buSzPts val="1400"/>
              <a:buFont typeface="Arial"/>
              <a:buNone/>
              <a:defRPr sz="1400" b="0" i="0" u="none" strike="noStrike" cap="none">
                <a:solidFill>
                  <a:schemeClr val="dk2"/>
                </a:solidFill>
                <a:latin typeface="Garamond"/>
                <a:ea typeface="Garamond"/>
                <a:cs typeface="Garamond"/>
                <a:sym typeface="Garamond"/>
              </a:defRPr>
            </a:lvl1pPr>
            <a:lvl2pPr marR="0" lvl="1"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2pPr>
            <a:lvl3pPr marR="0" lvl="2"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3pPr>
            <a:lvl4pPr marR="0" lvl="3"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4pPr>
            <a:lvl5pPr marR="0" lvl="4"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5pPr>
            <a:lvl6pPr marR="0" lvl="5"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6pPr>
            <a:lvl7pPr marR="0" lvl="6"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7pPr>
            <a:lvl8pPr marR="0" lvl="7"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8pPr>
            <a:lvl9pPr marR="0" lvl="8" algn="r" rtl="1">
              <a:lnSpc>
                <a:spcPct val="100000"/>
              </a:lnSpc>
              <a:spcBef>
                <a:spcPts val="0"/>
              </a:spcBef>
              <a:spcAft>
                <a:spcPts val="0"/>
              </a:spcAft>
              <a:buClr>
                <a:srgbClr val="000000"/>
              </a:buClr>
              <a:buSzPts val="1400"/>
              <a:buFont typeface="Arial"/>
              <a:buNone/>
              <a:defRPr sz="1800" b="0" i="0" u="none" strike="noStrike" cap="none">
                <a:solidFill>
                  <a:schemeClr val="dk1"/>
                </a:solidFill>
                <a:latin typeface="Twentieth Century"/>
                <a:ea typeface="Twentieth Century"/>
                <a:cs typeface="Twentieth Century"/>
                <a:sym typeface="Twentieth Century"/>
              </a:defRPr>
            </a:lvl9pPr>
          </a:lstStyle>
          <a:p>
            <a:pPr marL="0" lvl="0" indent="0" algn="r" rtl="1">
              <a:spcBef>
                <a:spcPts val="0"/>
              </a:spcBef>
              <a:spcAft>
                <a:spcPts val="0"/>
              </a:spcAft>
              <a:buNone/>
            </a:pPr>
            <a:r>
              <a:rPr lang="ar-JO" dirty="0">
                <a:solidFill>
                  <a:srgbClr val="002060"/>
                </a:solidFill>
                <a:cs typeface="+mn-cs"/>
              </a:rPr>
              <a:t>14 جولای، 2021</a:t>
            </a:r>
          </a:p>
        </p:txBody>
      </p:sp>
    </p:spTree>
  </p:cSld>
  <p:clrMapOvr>
    <a:masterClrMapping/>
  </p:clrMapOvr>
</p:sld>
</file>

<file path=ppt/theme/theme1.xml><?xml version="1.0" encoding="utf-8"?>
<a:theme xmlns:a="http://schemas.openxmlformats.org/drawingml/2006/main" name="Median">
  <a:themeElements>
    <a:clrScheme name="Custom 2">
      <a:dk1>
        <a:srgbClr val="000000"/>
      </a:dk1>
      <a:lt1>
        <a:srgbClr val="FFFFFF"/>
      </a:lt1>
      <a:dk2>
        <a:srgbClr val="775F55"/>
      </a:dk2>
      <a:lt2>
        <a:srgbClr val="EBDDC3"/>
      </a:lt2>
      <a:accent1>
        <a:srgbClr val="94B6D2"/>
      </a:accent1>
      <a:accent2>
        <a:srgbClr val="9F0403"/>
      </a:accent2>
      <a:accent3>
        <a:srgbClr val="A5AB81"/>
      </a:accent3>
      <a:accent4>
        <a:srgbClr val="D8B25C"/>
      </a:accent4>
      <a:accent5>
        <a:srgbClr val="7BA79D"/>
      </a:accent5>
      <a:accent6>
        <a:srgbClr val="968C8C"/>
      </a:accent6>
      <a:hlink>
        <a:srgbClr val="A11213"/>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dian">
  <a:themeElements>
    <a:clrScheme name="Custom 1">
      <a:dk1>
        <a:srgbClr val="000000"/>
      </a:dk1>
      <a:lt1>
        <a:srgbClr val="FFFFFF"/>
      </a:lt1>
      <a:dk2>
        <a:srgbClr val="775F55"/>
      </a:dk2>
      <a:lt2>
        <a:srgbClr val="EBDDC3"/>
      </a:lt2>
      <a:accent1>
        <a:srgbClr val="94B6D2"/>
      </a:accent1>
      <a:accent2>
        <a:srgbClr val="B70101"/>
      </a:accent2>
      <a:accent3>
        <a:srgbClr val="A5AB81"/>
      </a:accent3>
      <a:accent4>
        <a:srgbClr val="D8B25C"/>
      </a:accent4>
      <a:accent5>
        <a:srgbClr val="7BA79D"/>
      </a:accent5>
      <a:accent6>
        <a:srgbClr val="968C8C"/>
      </a:accent6>
      <a:hlink>
        <a:srgbClr val="B61314"/>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906</Words>
  <PresentationFormat>On-screen Show (4:3)</PresentationFormat>
  <Paragraphs>133</Paragraphs>
  <Slides>10</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Garamond</vt:lpstr>
      <vt:lpstr>Cambria</vt:lpstr>
      <vt:lpstr>Twentieth Century</vt:lpstr>
      <vt:lpstr>Calibri</vt:lpstr>
      <vt:lpstr>Arial</vt:lpstr>
      <vt:lpstr>Wingdings</vt:lpstr>
      <vt:lpstr>Noto Sans Symbols</vt:lpstr>
      <vt:lpstr>Median</vt:lpstr>
      <vt:lpstr>Median</vt:lpstr>
      <vt:lpstr> شهر ال کاجون معرفی حوزه‌بندی مجدد</vt:lpstr>
      <vt:lpstr>پروسه ‌حوزه‌بندی مجدد</vt:lpstr>
      <vt:lpstr>چرا مجددا این اقدامات را انجام می‌دهیم؟</vt:lpstr>
      <vt:lpstr>قوانین و اهداف ‌حوزه‌بندی مجدد</vt:lpstr>
      <vt:lpstr>تعریف ناحیه</vt:lpstr>
      <vt:lpstr>فراتر از محلات: تعریف جوامع هدف</vt:lpstr>
      <vt:lpstr>محلات / جوامع احتمالی</vt:lpstr>
      <vt:lpstr>فراتر از محلات: جوامع</vt:lpstr>
      <vt:lpstr>جلسات سوال و جواب عمومی و بحث</vt:lpstr>
      <vt:lpstr>مراحل بعدی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2011-05-19T00:29:13Z</dcterms:created>
  <dcterms:modified xsi:type="dcterms:W3CDTF">2021-08-30T12:30:56Z</dcterms:modified>
</cp:coreProperties>
</file>